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6858000" cx="12192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Epilogue Light"/>
      <p:regular r:id="rId24"/>
      <p:bold r:id="rId25"/>
      <p:italic r:id="rId26"/>
      <p:boldItalic r:id="rId27"/>
    </p:embeddedFont>
    <p:embeddedFont>
      <p:font typeface="Amiko"/>
      <p:regular r:id="rId28"/>
      <p:bold r:id="rId29"/>
    </p:embeddedFont>
    <p:embeddedFont>
      <p:font typeface="Epilogue"/>
      <p:regular r:id="rId30"/>
      <p:bold r:id="rId31"/>
      <p:italic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698">
          <p15:clr>
            <a:srgbClr val="747775"/>
          </p15:clr>
        </p15:guide>
        <p15:guide id="2" pos="1153">
          <p15:clr>
            <a:srgbClr val="747775"/>
          </p15:clr>
        </p15:guide>
      </p15:sldGuideLst>
    </p:ext>
    <p:ext uri="GoogleSlidesCustomDataVersion2">
      <go:slidesCustomData xmlns:go="http://customooxmlschemas.google.com/" r:id="rId38" roundtripDataSignature="AMtx7mhx6MxVOOyR/dQqhVvsGyNGcOAN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698" orient="horz"/>
        <p:guide pos="115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EpilogueLight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EpilogueLight-italic.fntdata"/><Relationship Id="rId25" Type="http://schemas.openxmlformats.org/officeDocument/2006/relationships/font" Target="fonts/EpilogueLight-bold.fntdata"/><Relationship Id="rId28" Type="http://schemas.openxmlformats.org/officeDocument/2006/relationships/font" Target="fonts/Amiko-regular.fntdata"/><Relationship Id="rId27" Type="http://schemas.openxmlformats.org/officeDocument/2006/relationships/font" Target="fonts/EpilogueLigh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Amik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Epilogue-bold.fntdata"/><Relationship Id="rId30" Type="http://schemas.openxmlformats.org/officeDocument/2006/relationships/font" Target="fonts/Epilogue-regular.fntdata"/><Relationship Id="rId11" Type="http://schemas.openxmlformats.org/officeDocument/2006/relationships/slide" Target="slides/slide5.xml"/><Relationship Id="rId33" Type="http://schemas.openxmlformats.org/officeDocument/2006/relationships/font" Target="fonts/Epilogue-boldItalic.fntdata"/><Relationship Id="rId10" Type="http://schemas.openxmlformats.org/officeDocument/2006/relationships/slide" Target="slides/slide4.xml"/><Relationship Id="rId32" Type="http://schemas.openxmlformats.org/officeDocument/2006/relationships/font" Target="fonts/Epilogue-italic.fntdata"/><Relationship Id="rId13" Type="http://schemas.openxmlformats.org/officeDocument/2006/relationships/slide" Target="slides/slide7.xml"/><Relationship Id="rId35" Type="http://schemas.openxmlformats.org/officeDocument/2006/relationships/font" Target="fonts/OpenSans-bold.fntdata"/><Relationship Id="rId12" Type="http://schemas.openxmlformats.org/officeDocument/2006/relationships/slide" Target="slides/slide6.xml"/><Relationship Id="rId34" Type="http://schemas.openxmlformats.org/officeDocument/2006/relationships/font" Target="fonts/OpenSans-regular.fntdata"/><Relationship Id="rId15" Type="http://schemas.openxmlformats.org/officeDocument/2006/relationships/slide" Target="slides/slide9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8.xml"/><Relationship Id="rId36" Type="http://schemas.openxmlformats.org/officeDocument/2006/relationships/font" Target="fonts/OpenSans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customschemas.google.com/relationships/presentationmetadata" Target="meta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37bf3141e71_2_8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37bf3141e71_2_8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37bf3141e71_2_11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37bf3141e71_2_11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37bf3141e71_2_11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37bf3141e71_2_11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37bf3141e71_2_11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37bf3141e71_2_11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37bf3141e71_2_10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37bf3141e71_2_10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37bf3141e71_2_7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37bf3141e71_2_7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37bf3141e71_2_18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37bf3141e71_2_18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g37bf3141e71_2_11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" name="Google Shape;1177;g37bf3141e71_2_11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37bf3141e71_2_11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37bf3141e71_2_11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3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37bf3141e71_2_5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" name="Google Shape;1195;g37bf3141e71_2_5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37bf3141e71_2_4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37bf3141e71_2_4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37bf3141e71_2_11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37bf3141e71_2_11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37bf3141e71_2_11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g37bf3141e71_2_11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7bf3141e71_0_858"/>
          <p:cNvSpPr txBox="1"/>
          <p:nvPr>
            <p:ph type="ctrTitle"/>
          </p:nvPr>
        </p:nvSpPr>
        <p:spPr>
          <a:xfrm>
            <a:off x="1410000" y="868167"/>
            <a:ext cx="5346900" cy="4077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5500"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82" name="Google Shape;82;g37bf3141e71_0_858"/>
          <p:cNvSpPr txBox="1"/>
          <p:nvPr>
            <p:ph idx="1" type="subTitle"/>
          </p:nvPr>
        </p:nvSpPr>
        <p:spPr>
          <a:xfrm>
            <a:off x="1410000" y="4957431"/>
            <a:ext cx="4147500" cy="829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1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83" name="Google Shape;83;g37bf3141e71_0_858"/>
          <p:cNvGrpSpPr/>
          <p:nvPr/>
        </p:nvGrpSpPr>
        <p:grpSpPr>
          <a:xfrm rot="10800000">
            <a:off x="43" y="3933272"/>
            <a:ext cx="1858262" cy="2924827"/>
            <a:chOff x="-5" y="3169540"/>
            <a:chExt cx="1254142" cy="1973967"/>
          </a:xfrm>
        </p:grpSpPr>
        <p:sp>
          <p:nvSpPr>
            <p:cNvPr id="84" name="Google Shape;84;g37bf3141e71_0_858"/>
            <p:cNvSpPr/>
            <p:nvPr/>
          </p:nvSpPr>
          <p:spPr>
            <a:xfrm>
              <a:off x="624597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g37bf3141e71_0_858"/>
            <p:cNvSpPr/>
            <p:nvPr/>
          </p:nvSpPr>
          <p:spPr>
            <a:xfrm>
              <a:off x="-5" y="3650423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g37bf3141e71_0_858"/>
            <p:cNvSpPr/>
            <p:nvPr/>
          </p:nvSpPr>
          <p:spPr>
            <a:xfrm>
              <a:off x="549198" y="3559654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" name="Google Shape;87;g37bf3141e71_0_858"/>
          <p:cNvGrpSpPr/>
          <p:nvPr/>
        </p:nvGrpSpPr>
        <p:grpSpPr>
          <a:xfrm>
            <a:off x="10873145" y="719328"/>
            <a:ext cx="492411" cy="986494"/>
            <a:chOff x="8246118" y="539510"/>
            <a:chExt cx="369318" cy="739889"/>
          </a:xfrm>
        </p:grpSpPr>
        <p:sp>
          <p:nvSpPr>
            <p:cNvPr id="88" name="Google Shape;88;g37bf3141e71_0_858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g37bf3141e71_0_858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g37bf3141e71_0_858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g37bf3141e71_0_858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g37bf3141e71_0_858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" name="Google Shape;93;g37bf3141e71_0_858"/>
          <p:cNvGrpSpPr/>
          <p:nvPr/>
        </p:nvGrpSpPr>
        <p:grpSpPr>
          <a:xfrm>
            <a:off x="342017" y="1822865"/>
            <a:ext cx="259130" cy="673311"/>
            <a:chOff x="5025077" y="4050620"/>
            <a:chExt cx="272081" cy="706888"/>
          </a:xfrm>
        </p:grpSpPr>
        <p:sp>
          <p:nvSpPr>
            <p:cNvPr id="94" name="Google Shape;94;g37bf3141e71_0_858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g37bf3141e71_0_858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g37bf3141e71_0_858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g37bf3141e71_0_858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g37bf3141e71_0_858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g37bf3141e71_0_858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g37bf3141e71_0_858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g37bf3141e71_0_858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" name="Google Shape;102;g37bf3141e71_0_858"/>
          <p:cNvGrpSpPr/>
          <p:nvPr/>
        </p:nvGrpSpPr>
        <p:grpSpPr>
          <a:xfrm>
            <a:off x="9766682" y="402142"/>
            <a:ext cx="832814" cy="634337"/>
            <a:chOff x="6106825" y="306089"/>
            <a:chExt cx="1035194" cy="788486"/>
          </a:xfrm>
        </p:grpSpPr>
        <p:sp>
          <p:nvSpPr>
            <p:cNvPr id="103" name="Google Shape;103;g37bf3141e71_0_858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g37bf3141e71_0_858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g37bf3141e71_0_858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g37bf3141e71_0_858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g37bf3141e71_0_858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g37bf3141e71_0_858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g37bf3141e71_0_858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g37bf3141e71_0_858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g37bf3141e71_0_858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g37bf3141e71_0_858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g37bf3141e71_0_858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g37bf3141e71_0_858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g37bf3141e71_0_858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g37bf3141e71_0_858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g37bf3141e71_0_858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g37bf3141e71_0_858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g37bf3141e71_0_858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g37bf3141e71_0_858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g37bf3141e71_0_858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g37bf3141e71_0_858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" name="Google Shape;123;g37bf3141e71_0_858"/>
          <p:cNvGrpSpPr/>
          <p:nvPr/>
        </p:nvGrpSpPr>
        <p:grpSpPr>
          <a:xfrm>
            <a:off x="8936145" y="2120477"/>
            <a:ext cx="3254528" cy="4735043"/>
            <a:chOff x="6808150" y="1320878"/>
            <a:chExt cx="2335841" cy="3705331"/>
          </a:xfrm>
        </p:grpSpPr>
        <p:sp>
          <p:nvSpPr>
            <p:cNvPr id="124" name="Google Shape;124;g37bf3141e71_0_858"/>
            <p:cNvSpPr/>
            <p:nvPr/>
          </p:nvSpPr>
          <p:spPr>
            <a:xfrm>
              <a:off x="8466615" y="1320878"/>
              <a:ext cx="677376" cy="3705331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g37bf3141e71_0_858"/>
            <p:cNvSpPr/>
            <p:nvPr/>
          </p:nvSpPr>
          <p:spPr>
            <a:xfrm>
              <a:off x="6808150" y="4468910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g37bf3141e71_0_858"/>
            <p:cNvSpPr/>
            <p:nvPr/>
          </p:nvSpPr>
          <p:spPr>
            <a:xfrm>
              <a:off x="8369159" y="4363494"/>
              <a:ext cx="186106" cy="227890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" name="Google Shape;127;g37bf3141e71_0_858"/>
          <p:cNvGrpSpPr/>
          <p:nvPr/>
        </p:nvGrpSpPr>
        <p:grpSpPr>
          <a:xfrm rot="2700000">
            <a:off x="-1658394" y="3122045"/>
            <a:ext cx="2260080" cy="2250314"/>
            <a:chOff x="5010334" y="-947702"/>
            <a:chExt cx="1842636" cy="1834885"/>
          </a:xfrm>
        </p:grpSpPr>
        <p:sp>
          <p:nvSpPr>
            <p:cNvPr id="128" name="Google Shape;128;g37bf3141e71_0_858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g37bf3141e71_0_858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g37bf3141e71_0_858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" name="Google Shape;131;g37bf3141e71_0_858"/>
          <p:cNvGrpSpPr/>
          <p:nvPr/>
        </p:nvGrpSpPr>
        <p:grpSpPr>
          <a:xfrm>
            <a:off x="-2" y="-897986"/>
            <a:ext cx="1626790" cy="1933729"/>
            <a:chOff x="-1" y="-673507"/>
            <a:chExt cx="1220123" cy="1450333"/>
          </a:xfrm>
        </p:grpSpPr>
        <p:sp>
          <p:nvSpPr>
            <p:cNvPr id="132" name="Google Shape;132;g37bf3141e71_0_858"/>
            <p:cNvSpPr/>
            <p:nvPr/>
          </p:nvSpPr>
          <p:spPr>
            <a:xfrm rot="-5400000">
              <a:off x="22292" y="-676657"/>
              <a:ext cx="1176000" cy="1182300"/>
            </a:xfrm>
            <a:prstGeom prst="chord">
              <a:avLst>
                <a:gd fmla="val 5371555" name="adj1"/>
                <a:gd fmla="val 1620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3" name="Google Shape;133;g37bf3141e71_0_858"/>
            <p:cNvSpPr/>
            <p:nvPr/>
          </p:nvSpPr>
          <p:spPr>
            <a:xfrm>
              <a:off x="-1" y="-443586"/>
              <a:ext cx="1220123" cy="1220412"/>
            </a:xfrm>
            <a:custGeom>
              <a:rect b="b" l="l" r="r" t="t"/>
              <a:pathLst>
                <a:path extrusionOk="0" h="1595310" w="1594932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4" name="Google Shape;134;g37bf3141e71_0_858"/>
          <p:cNvSpPr/>
          <p:nvPr>
            <p:ph idx="2" type="pic"/>
          </p:nvPr>
        </p:nvSpPr>
        <p:spPr>
          <a:xfrm>
            <a:off x="7619067" y="1424500"/>
            <a:ext cx="3436500" cy="46125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7bf3141e71_0_1770"/>
          <p:cNvSpPr txBox="1"/>
          <p:nvPr>
            <p:ph type="title"/>
          </p:nvPr>
        </p:nvSpPr>
        <p:spPr>
          <a:xfrm>
            <a:off x="960000" y="719333"/>
            <a:ext cx="102720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g37bf3141e71_0_1770"/>
          <p:cNvSpPr txBox="1"/>
          <p:nvPr>
            <p:ph idx="1" type="subTitle"/>
          </p:nvPr>
        </p:nvSpPr>
        <p:spPr>
          <a:xfrm>
            <a:off x="1388180" y="4522397"/>
            <a:ext cx="9415500" cy="938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38" name="Google Shape;138;g37bf3141e71_0_1770"/>
          <p:cNvSpPr txBox="1"/>
          <p:nvPr>
            <p:ph idx="2" type="subTitle"/>
          </p:nvPr>
        </p:nvSpPr>
        <p:spPr>
          <a:xfrm>
            <a:off x="1388220" y="2634249"/>
            <a:ext cx="9415500" cy="938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39" name="Google Shape;139;g37bf3141e71_0_1770"/>
          <p:cNvSpPr txBox="1"/>
          <p:nvPr>
            <p:ph idx="3" type="subTitle"/>
          </p:nvPr>
        </p:nvSpPr>
        <p:spPr>
          <a:xfrm>
            <a:off x="1388220" y="1939433"/>
            <a:ext cx="9415500" cy="694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>
            <a:lvl1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40" name="Google Shape;140;g37bf3141e71_0_1770"/>
          <p:cNvSpPr txBox="1"/>
          <p:nvPr>
            <p:ph idx="4" type="subTitle"/>
          </p:nvPr>
        </p:nvSpPr>
        <p:spPr>
          <a:xfrm>
            <a:off x="1388185" y="3827615"/>
            <a:ext cx="9415500" cy="694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>
            <a:lvl1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141" name="Google Shape;141;g37bf3141e71_0_1770"/>
          <p:cNvGrpSpPr/>
          <p:nvPr/>
        </p:nvGrpSpPr>
        <p:grpSpPr>
          <a:xfrm>
            <a:off x="1" y="-105"/>
            <a:ext cx="1858262" cy="2924827"/>
            <a:chOff x="-5" y="3169540"/>
            <a:chExt cx="1254142" cy="1973967"/>
          </a:xfrm>
        </p:grpSpPr>
        <p:sp>
          <p:nvSpPr>
            <p:cNvPr id="142" name="Google Shape;142;g37bf3141e71_0_1770"/>
            <p:cNvSpPr/>
            <p:nvPr/>
          </p:nvSpPr>
          <p:spPr>
            <a:xfrm>
              <a:off x="416620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g37bf3141e71_0_1770"/>
            <p:cNvSpPr/>
            <p:nvPr/>
          </p:nvSpPr>
          <p:spPr>
            <a:xfrm>
              <a:off x="-5" y="3550472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g37bf3141e71_0_1770"/>
            <p:cNvSpPr/>
            <p:nvPr/>
          </p:nvSpPr>
          <p:spPr>
            <a:xfrm>
              <a:off x="343335" y="3459715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" name="Google Shape;145;g37bf3141e71_0_1770"/>
          <p:cNvGrpSpPr/>
          <p:nvPr/>
        </p:nvGrpSpPr>
        <p:grpSpPr>
          <a:xfrm>
            <a:off x="9689653" y="2762537"/>
            <a:ext cx="2502866" cy="4096739"/>
            <a:chOff x="6808150" y="1320878"/>
            <a:chExt cx="2335852" cy="3823368"/>
          </a:xfrm>
        </p:grpSpPr>
        <p:sp>
          <p:nvSpPr>
            <p:cNvPr id="146" name="Google Shape;146;g37bf3141e71_0_1770"/>
            <p:cNvSpPr/>
            <p:nvPr/>
          </p:nvSpPr>
          <p:spPr>
            <a:xfrm>
              <a:off x="8466626" y="1320878"/>
              <a:ext cx="677376" cy="3823368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g37bf3141e71_0_1770"/>
            <p:cNvSpPr/>
            <p:nvPr/>
          </p:nvSpPr>
          <p:spPr>
            <a:xfrm>
              <a:off x="6808150" y="4693068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g37bf3141e71_0_1770"/>
            <p:cNvSpPr/>
            <p:nvPr/>
          </p:nvSpPr>
          <p:spPr>
            <a:xfrm>
              <a:off x="8323424" y="4524007"/>
              <a:ext cx="290060" cy="355184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" name="Google Shape;149;g37bf3141e71_0_1770"/>
          <p:cNvGrpSpPr/>
          <p:nvPr/>
        </p:nvGrpSpPr>
        <p:grpSpPr>
          <a:xfrm rot="10800000">
            <a:off x="340507" y="5645455"/>
            <a:ext cx="492411" cy="986494"/>
            <a:chOff x="8246118" y="539510"/>
            <a:chExt cx="369318" cy="739889"/>
          </a:xfrm>
        </p:grpSpPr>
        <p:sp>
          <p:nvSpPr>
            <p:cNvPr id="150" name="Google Shape;150;g37bf3141e71_0_1770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g37bf3141e71_0_1770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g37bf3141e71_0_1770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g37bf3141e71_0_1770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g37bf3141e71_0_1770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" name="Google Shape;155;g37bf3141e71_0_1770"/>
          <p:cNvGrpSpPr/>
          <p:nvPr/>
        </p:nvGrpSpPr>
        <p:grpSpPr>
          <a:xfrm rot="5400000">
            <a:off x="11297926" y="1796078"/>
            <a:ext cx="832814" cy="634337"/>
            <a:chOff x="6106825" y="306089"/>
            <a:chExt cx="1035194" cy="788486"/>
          </a:xfrm>
        </p:grpSpPr>
        <p:sp>
          <p:nvSpPr>
            <p:cNvPr id="156" name="Google Shape;156;g37bf3141e71_0_1770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g37bf3141e71_0_1770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g37bf3141e71_0_1770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g37bf3141e71_0_1770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g37bf3141e71_0_1770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g37bf3141e71_0_1770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g37bf3141e71_0_1770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g37bf3141e71_0_1770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g37bf3141e71_0_1770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g37bf3141e71_0_1770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g37bf3141e71_0_1770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g37bf3141e71_0_1770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g37bf3141e71_0_1770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g37bf3141e71_0_1770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g37bf3141e71_0_1770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g37bf3141e71_0_1770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g37bf3141e71_0_1770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g37bf3141e71_0_1770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g37bf3141e71_0_1770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g37bf3141e71_0_1770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6" name="Google Shape;176;g37bf3141e71_0_1770"/>
          <p:cNvGrpSpPr/>
          <p:nvPr/>
        </p:nvGrpSpPr>
        <p:grpSpPr>
          <a:xfrm>
            <a:off x="-1309247" y="3107718"/>
            <a:ext cx="2259993" cy="2250303"/>
            <a:chOff x="5010334" y="-947702"/>
            <a:chExt cx="1842636" cy="1834885"/>
          </a:xfrm>
        </p:grpSpPr>
        <p:sp>
          <p:nvSpPr>
            <p:cNvPr id="177" name="Google Shape;177;g37bf3141e71_0_1770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g37bf3141e71_0_1770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g37bf3141e71_0_1770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7bf3141e71_1_2638"/>
          <p:cNvSpPr txBox="1"/>
          <p:nvPr>
            <p:ph type="title"/>
          </p:nvPr>
        </p:nvSpPr>
        <p:spPr>
          <a:xfrm>
            <a:off x="960000" y="719333"/>
            <a:ext cx="10272000" cy="763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g37bf3141e71_1_2638"/>
          <p:cNvSpPr txBox="1"/>
          <p:nvPr>
            <p:ph idx="1" type="body"/>
          </p:nvPr>
        </p:nvSpPr>
        <p:spPr>
          <a:xfrm>
            <a:off x="960000" y="1426901"/>
            <a:ext cx="10272000" cy="47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Nunito Light"/>
              <a:buChar char="●"/>
              <a:defRPr/>
            </a:lvl1pPr>
            <a:lvl2pPr indent="-3810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unito Light"/>
              <a:buChar char="○"/>
              <a:defRPr/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unito Light"/>
              <a:buChar char="■"/>
              <a:defRPr/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unito Light"/>
              <a:buChar char="●"/>
              <a:defRPr/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unito Light"/>
              <a:buChar char="○"/>
              <a:defRPr/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unito Light"/>
              <a:buChar char="■"/>
              <a:defRPr/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unito Light"/>
              <a:buChar char="●"/>
              <a:defRPr/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unito Light"/>
              <a:buChar char="○"/>
              <a:defRPr/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83" name="Google Shape;183;g37bf3141e71_1_2638"/>
          <p:cNvGrpSpPr/>
          <p:nvPr/>
        </p:nvGrpSpPr>
        <p:grpSpPr>
          <a:xfrm>
            <a:off x="1" y="-105"/>
            <a:ext cx="1858262" cy="2924827"/>
            <a:chOff x="-5" y="3169540"/>
            <a:chExt cx="1254142" cy="1973967"/>
          </a:xfrm>
        </p:grpSpPr>
        <p:sp>
          <p:nvSpPr>
            <p:cNvPr id="184" name="Google Shape;184;g37bf3141e71_1_2638"/>
            <p:cNvSpPr/>
            <p:nvPr/>
          </p:nvSpPr>
          <p:spPr>
            <a:xfrm>
              <a:off x="416620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g37bf3141e71_1_2638"/>
            <p:cNvSpPr/>
            <p:nvPr/>
          </p:nvSpPr>
          <p:spPr>
            <a:xfrm>
              <a:off x="-5" y="3550472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g37bf3141e71_1_2638"/>
            <p:cNvSpPr/>
            <p:nvPr/>
          </p:nvSpPr>
          <p:spPr>
            <a:xfrm>
              <a:off x="343335" y="3459715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g37bf3141e71_1_2638"/>
          <p:cNvGrpSpPr/>
          <p:nvPr/>
        </p:nvGrpSpPr>
        <p:grpSpPr>
          <a:xfrm>
            <a:off x="9689653" y="2762537"/>
            <a:ext cx="2502866" cy="4096739"/>
            <a:chOff x="6808150" y="1320878"/>
            <a:chExt cx="2335852" cy="3823368"/>
          </a:xfrm>
        </p:grpSpPr>
        <p:sp>
          <p:nvSpPr>
            <p:cNvPr id="188" name="Google Shape;188;g37bf3141e71_1_2638"/>
            <p:cNvSpPr/>
            <p:nvPr/>
          </p:nvSpPr>
          <p:spPr>
            <a:xfrm>
              <a:off x="8466626" y="1320878"/>
              <a:ext cx="677376" cy="3823368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g37bf3141e71_1_2638"/>
            <p:cNvSpPr/>
            <p:nvPr/>
          </p:nvSpPr>
          <p:spPr>
            <a:xfrm>
              <a:off x="6808150" y="4693068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g37bf3141e71_1_2638"/>
            <p:cNvSpPr/>
            <p:nvPr/>
          </p:nvSpPr>
          <p:spPr>
            <a:xfrm>
              <a:off x="8323424" y="4524007"/>
              <a:ext cx="290060" cy="355184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" name="Google Shape;191;g37bf3141e71_1_2638"/>
          <p:cNvGrpSpPr/>
          <p:nvPr/>
        </p:nvGrpSpPr>
        <p:grpSpPr>
          <a:xfrm rot="10800000">
            <a:off x="340507" y="5645455"/>
            <a:ext cx="492411" cy="986494"/>
            <a:chOff x="8246118" y="539510"/>
            <a:chExt cx="369318" cy="739889"/>
          </a:xfrm>
        </p:grpSpPr>
        <p:sp>
          <p:nvSpPr>
            <p:cNvPr id="192" name="Google Shape;192;g37bf3141e71_1_2638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g37bf3141e71_1_2638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g37bf3141e71_1_2638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g37bf3141e71_1_2638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g37bf3141e71_1_2638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7" name="Google Shape;197;g37bf3141e71_1_2638"/>
          <p:cNvGrpSpPr/>
          <p:nvPr/>
        </p:nvGrpSpPr>
        <p:grpSpPr>
          <a:xfrm rot="5400000">
            <a:off x="11297926" y="1796078"/>
            <a:ext cx="832814" cy="634337"/>
            <a:chOff x="6106825" y="306089"/>
            <a:chExt cx="1035194" cy="788486"/>
          </a:xfrm>
        </p:grpSpPr>
        <p:sp>
          <p:nvSpPr>
            <p:cNvPr id="198" name="Google Shape;198;g37bf3141e71_1_2638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g37bf3141e71_1_2638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g37bf3141e71_1_2638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g37bf3141e71_1_2638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g37bf3141e71_1_2638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g37bf3141e71_1_2638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g37bf3141e71_1_2638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g37bf3141e71_1_2638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g37bf3141e71_1_2638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g37bf3141e71_1_2638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g37bf3141e71_1_2638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g37bf3141e71_1_2638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g37bf3141e71_1_2638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g37bf3141e71_1_2638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g37bf3141e71_1_2638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g37bf3141e71_1_2638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g37bf3141e71_1_2638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g37bf3141e71_1_2638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g37bf3141e71_1_2638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g37bf3141e71_1_2638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8" name="Google Shape;218;g37bf3141e71_1_2638"/>
          <p:cNvGrpSpPr/>
          <p:nvPr/>
        </p:nvGrpSpPr>
        <p:grpSpPr>
          <a:xfrm>
            <a:off x="11026553" y="-893349"/>
            <a:ext cx="2259993" cy="2250303"/>
            <a:chOff x="5010334" y="-947702"/>
            <a:chExt cx="1842636" cy="1834885"/>
          </a:xfrm>
        </p:grpSpPr>
        <p:sp>
          <p:nvSpPr>
            <p:cNvPr id="219" name="Google Shape;219;g37bf3141e71_1_2638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g37bf3141e71_1_2638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g37bf3141e71_1_2638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2" name="Google Shape;222;g37bf3141e71_1_2638"/>
          <p:cNvGrpSpPr/>
          <p:nvPr/>
        </p:nvGrpSpPr>
        <p:grpSpPr>
          <a:xfrm rot="5400000">
            <a:off x="8914664" y="6081245"/>
            <a:ext cx="259130" cy="673311"/>
            <a:chOff x="5025077" y="4050620"/>
            <a:chExt cx="272081" cy="706888"/>
          </a:xfrm>
        </p:grpSpPr>
        <p:sp>
          <p:nvSpPr>
            <p:cNvPr id="223" name="Google Shape;223;g37bf3141e71_1_2638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g37bf3141e71_1_2638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g37bf3141e71_1_2638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g37bf3141e71_1_2638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g37bf3141e71_1_2638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g37bf3141e71_1_2638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g37bf3141e71_1_2638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g37bf3141e71_1_2638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g37bf3141e71_2_3524"/>
          <p:cNvGrpSpPr/>
          <p:nvPr/>
        </p:nvGrpSpPr>
        <p:grpSpPr>
          <a:xfrm>
            <a:off x="10873145" y="226061"/>
            <a:ext cx="492411" cy="986494"/>
            <a:chOff x="8246118" y="539510"/>
            <a:chExt cx="369318" cy="739889"/>
          </a:xfrm>
        </p:grpSpPr>
        <p:sp>
          <p:nvSpPr>
            <p:cNvPr id="233" name="Google Shape;233;g37bf3141e71_2_3524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g37bf3141e71_2_3524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g37bf3141e71_2_3524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g37bf3141e71_2_3524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g37bf3141e71_2_3524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8" name="Google Shape;238;g37bf3141e71_2_3524"/>
          <p:cNvGrpSpPr/>
          <p:nvPr/>
        </p:nvGrpSpPr>
        <p:grpSpPr>
          <a:xfrm>
            <a:off x="342017" y="1822865"/>
            <a:ext cx="259130" cy="673311"/>
            <a:chOff x="5025077" y="4050620"/>
            <a:chExt cx="272081" cy="706888"/>
          </a:xfrm>
        </p:grpSpPr>
        <p:sp>
          <p:nvSpPr>
            <p:cNvPr id="239" name="Google Shape;239;g37bf3141e71_2_3524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g37bf3141e71_2_3524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g37bf3141e71_2_3524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g37bf3141e71_2_3524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g37bf3141e71_2_3524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g37bf3141e71_2_3524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g37bf3141e71_2_3524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g37bf3141e71_2_3524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7" name="Google Shape;247;g37bf3141e71_2_3524"/>
          <p:cNvGrpSpPr/>
          <p:nvPr/>
        </p:nvGrpSpPr>
        <p:grpSpPr>
          <a:xfrm>
            <a:off x="9766682" y="402142"/>
            <a:ext cx="832814" cy="634337"/>
            <a:chOff x="6106825" y="306089"/>
            <a:chExt cx="1035194" cy="788486"/>
          </a:xfrm>
        </p:grpSpPr>
        <p:sp>
          <p:nvSpPr>
            <p:cNvPr id="248" name="Google Shape;248;g37bf3141e71_2_3524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g37bf3141e71_2_3524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g37bf3141e71_2_3524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g37bf3141e71_2_3524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g37bf3141e71_2_3524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g37bf3141e71_2_3524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g37bf3141e71_2_3524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g37bf3141e71_2_3524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g37bf3141e71_2_3524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g37bf3141e71_2_3524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g37bf3141e71_2_3524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g37bf3141e71_2_3524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g37bf3141e71_2_3524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g37bf3141e71_2_3524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g37bf3141e71_2_3524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g37bf3141e71_2_3524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g37bf3141e71_2_3524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g37bf3141e71_2_3524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g37bf3141e71_2_3524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g37bf3141e71_2_3524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8" name="Google Shape;268;g37bf3141e71_2_3524"/>
          <p:cNvGrpSpPr/>
          <p:nvPr/>
        </p:nvGrpSpPr>
        <p:grpSpPr>
          <a:xfrm>
            <a:off x="8936145" y="2120477"/>
            <a:ext cx="3254528" cy="4735043"/>
            <a:chOff x="6808150" y="1320878"/>
            <a:chExt cx="2335841" cy="3705331"/>
          </a:xfrm>
        </p:grpSpPr>
        <p:sp>
          <p:nvSpPr>
            <p:cNvPr id="269" name="Google Shape;269;g37bf3141e71_2_3524"/>
            <p:cNvSpPr/>
            <p:nvPr/>
          </p:nvSpPr>
          <p:spPr>
            <a:xfrm>
              <a:off x="8466615" y="1320878"/>
              <a:ext cx="677376" cy="3705331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g37bf3141e71_2_3524"/>
            <p:cNvSpPr/>
            <p:nvPr/>
          </p:nvSpPr>
          <p:spPr>
            <a:xfrm>
              <a:off x="6808150" y="4468910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g37bf3141e71_2_3524"/>
            <p:cNvSpPr/>
            <p:nvPr/>
          </p:nvSpPr>
          <p:spPr>
            <a:xfrm>
              <a:off x="8369159" y="4363494"/>
              <a:ext cx="186106" cy="227890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2" name="Google Shape;272;g37bf3141e71_2_3524"/>
          <p:cNvGrpSpPr/>
          <p:nvPr/>
        </p:nvGrpSpPr>
        <p:grpSpPr>
          <a:xfrm rot="2700000">
            <a:off x="-1658394" y="3122045"/>
            <a:ext cx="2260080" cy="2250314"/>
            <a:chOff x="5010334" y="-947702"/>
            <a:chExt cx="1842636" cy="1834885"/>
          </a:xfrm>
        </p:grpSpPr>
        <p:sp>
          <p:nvSpPr>
            <p:cNvPr id="273" name="Google Shape;273;g37bf3141e71_2_3524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g37bf3141e71_2_3524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g37bf3141e71_2_3524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6" name="Google Shape;276;g37bf3141e71_2_3524"/>
          <p:cNvGrpSpPr/>
          <p:nvPr/>
        </p:nvGrpSpPr>
        <p:grpSpPr>
          <a:xfrm rot="10800000">
            <a:off x="39" y="5734317"/>
            <a:ext cx="1626790" cy="1933729"/>
            <a:chOff x="-1" y="-673507"/>
            <a:chExt cx="1220123" cy="1450333"/>
          </a:xfrm>
        </p:grpSpPr>
        <p:sp>
          <p:nvSpPr>
            <p:cNvPr id="277" name="Google Shape;277;g37bf3141e71_2_3524"/>
            <p:cNvSpPr/>
            <p:nvPr/>
          </p:nvSpPr>
          <p:spPr>
            <a:xfrm rot="-5400000">
              <a:off x="22292" y="-676657"/>
              <a:ext cx="1176000" cy="1182300"/>
            </a:xfrm>
            <a:prstGeom prst="chord">
              <a:avLst>
                <a:gd fmla="val 5371555" name="adj1"/>
                <a:gd fmla="val 1620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8" name="Google Shape;278;g37bf3141e71_2_3524"/>
            <p:cNvSpPr/>
            <p:nvPr/>
          </p:nvSpPr>
          <p:spPr>
            <a:xfrm>
              <a:off x="-1" y="-443586"/>
              <a:ext cx="1220123" cy="1220412"/>
            </a:xfrm>
            <a:custGeom>
              <a:rect b="b" l="l" r="r" t="t"/>
              <a:pathLst>
                <a:path extrusionOk="0" h="1595310" w="1594932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9" name="Google Shape;279;g37bf3141e71_2_3524"/>
          <p:cNvSpPr txBox="1"/>
          <p:nvPr>
            <p:ph type="title"/>
          </p:nvPr>
        </p:nvSpPr>
        <p:spPr>
          <a:xfrm>
            <a:off x="6269753" y="2327000"/>
            <a:ext cx="33765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g37bf3141e71_2_3524"/>
          <p:cNvSpPr txBox="1"/>
          <p:nvPr>
            <p:ph idx="1" type="subTitle"/>
          </p:nvPr>
        </p:nvSpPr>
        <p:spPr>
          <a:xfrm>
            <a:off x="6269753" y="3285633"/>
            <a:ext cx="3376500" cy="179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81" name="Google Shape;281;g37bf3141e71_2_3524"/>
          <p:cNvSpPr/>
          <p:nvPr>
            <p:ph idx="2" type="pic"/>
          </p:nvPr>
        </p:nvSpPr>
        <p:spPr>
          <a:xfrm>
            <a:off x="2777416" y="1709467"/>
            <a:ext cx="1784400" cy="3688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82" name="Google Shape;282;g37bf3141e71_2_3524"/>
          <p:cNvGrpSpPr/>
          <p:nvPr/>
        </p:nvGrpSpPr>
        <p:grpSpPr>
          <a:xfrm flipH="1" rot="5400000">
            <a:off x="133341" y="-195001"/>
            <a:ext cx="3259828" cy="3639818"/>
            <a:chOff x="6808150" y="2179547"/>
            <a:chExt cx="2339646" cy="2848281"/>
          </a:xfrm>
        </p:grpSpPr>
        <p:sp>
          <p:nvSpPr>
            <p:cNvPr id="283" name="Google Shape;283;g37bf3141e71_2_3524"/>
            <p:cNvSpPr/>
            <p:nvPr/>
          </p:nvSpPr>
          <p:spPr>
            <a:xfrm>
              <a:off x="8627716" y="2179547"/>
              <a:ext cx="520080" cy="2848281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g37bf3141e71_2_3524"/>
            <p:cNvSpPr/>
            <p:nvPr/>
          </p:nvSpPr>
          <p:spPr>
            <a:xfrm>
              <a:off x="6808150" y="4230896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g37bf3141e71_2_3524"/>
            <p:cNvSpPr/>
            <p:nvPr/>
          </p:nvSpPr>
          <p:spPr>
            <a:xfrm>
              <a:off x="8534662" y="4125493"/>
              <a:ext cx="186106" cy="227890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7bf3141e71_2_10735"/>
          <p:cNvSpPr txBox="1"/>
          <p:nvPr>
            <p:ph type="ctrTitle"/>
          </p:nvPr>
        </p:nvSpPr>
        <p:spPr>
          <a:xfrm>
            <a:off x="1410000" y="868167"/>
            <a:ext cx="5346900" cy="4077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5500"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900"/>
              <a:buNone/>
              <a:defRPr sz="69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91" name="Google Shape;291;g37bf3141e71_2_10735"/>
          <p:cNvSpPr txBox="1"/>
          <p:nvPr>
            <p:ph idx="1" type="subTitle"/>
          </p:nvPr>
        </p:nvSpPr>
        <p:spPr>
          <a:xfrm>
            <a:off x="1410000" y="4957431"/>
            <a:ext cx="4147500" cy="829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92" name="Google Shape;292;g37bf3141e71_2_10735"/>
          <p:cNvGrpSpPr/>
          <p:nvPr/>
        </p:nvGrpSpPr>
        <p:grpSpPr>
          <a:xfrm rot="10800000">
            <a:off x="43" y="3933272"/>
            <a:ext cx="1858262" cy="2924827"/>
            <a:chOff x="-5" y="3169540"/>
            <a:chExt cx="1254142" cy="1973967"/>
          </a:xfrm>
        </p:grpSpPr>
        <p:sp>
          <p:nvSpPr>
            <p:cNvPr id="293" name="Google Shape;293;g37bf3141e71_2_10735"/>
            <p:cNvSpPr/>
            <p:nvPr/>
          </p:nvSpPr>
          <p:spPr>
            <a:xfrm>
              <a:off x="624597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g37bf3141e71_2_10735"/>
            <p:cNvSpPr/>
            <p:nvPr/>
          </p:nvSpPr>
          <p:spPr>
            <a:xfrm>
              <a:off x="-5" y="3650423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g37bf3141e71_2_10735"/>
            <p:cNvSpPr/>
            <p:nvPr/>
          </p:nvSpPr>
          <p:spPr>
            <a:xfrm>
              <a:off x="549198" y="3559654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6" name="Google Shape;296;g37bf3141e71_2_10735"/>
          <p:cNvGrpSpPr/>
          <p:nvPr/>
        </p:nvGrpSpPr>
        <p:grpSpPr>
          <a:xfrm>
            <a:off x="10873145" y="719328"/>
            <a:ext cx="492411" cy="986494"/>
            <a:chOff x="8246118" y="539510"/>
            <a:chExt cx="369318" cy="739889"/>
          </a:xfrm>
        </p:grpSpPr>
        <p:sp>
          <p:nvSpPr>
            <p:cNvPr id="297" name="Google Shape;297;g37bf3141e71_2_10735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g37bf3141e71_2_10735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g37bf3141e71_2_10735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g37bf3141e71_2_10735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g37bf3141e71_2_10735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2" name="Google Shape;302;g37bf3141e71_2_10735"/>
          <p:cNvGrpSpPr/>
          <p:nvPr/>
        </p:nvGrpSpPr>
        <p:grpSpPr>
          <a:xfrm>
            <a:off x="342017" y="1822865"/>
            <a:ext cx="259130" cy="673311"/>
            <a:chOff x="5025077" y="4050620"/>
            <a:chExt cx="272081" cy="706888"/>
          </a:xfrm>
        </p:grpSpPr>
        <p:sp>
          <p:nvSpPr>
            <p:cNvPr id="303" name="Google Shape;303;g37bf3141e71_2_10735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g37bf3141e71_2_10735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g37bf3141e71_2_10735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g37bf3141e71_2_10735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g37bf3141e71_2_10735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g37bf3141e71_2_10735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g37bf3141e71_2_10735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g37bf3141e71_2_10735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1" name="Google Shape;311;g37bf3141e71_2_10735"/>
          <p:cNvGrpSpPr/>
          <p:nvPr/>
        </p:nvGrpSpPr>
        <p:grpSpPr>
          <a:xfrm>
            <a:off x="9766682" y="402142"/>
            <a:ext cx="832814" cy="634337"/>
            <a:chOff x="6106825" y="306089"/>
            <a:chExt cx="1035194" cy="788486"/>
          </a:xfrm>
        </p:grpSpPr>
        <p:sp>
          <p:nvSpPr>
            <p:cNvPr id="312" name="Google Shape;312;g37bf3141e71_2_10735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g37bf3141e71_2_10735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g37bf3141e71_2_10735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g37bf3141e71_2_10735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g37bf3141e71_2_10735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g37bf3141e71_2_10735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g37bf3141e71_2_10735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g37bf3141e71_2_10735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g37bf3141e71_2_10735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g37bf3141e71_2_10735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g37bf3141e71_2_10735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g37bf3141e71_2_10735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g37bf3141e71_2_10735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g37bf3141e71_2_10735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g37bf3141e71_2_10735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g37bf3141e71_2_10735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g37bf3141e71_2_10735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g37bf3141e71_2_10735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g37bf3141e71_2_10735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g37bf3141e71_2_10735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2" name="Google Shape;332;g37bf3141e71_2_10735"/>
          <p:cNvGrpSpPr/>
          <p:nvPr/>
        </p:nvGrpSpPr>
        <p:grpSpPr>
          <a:xfrm>
            <a:off x="8936145" y="2120477"/>
            <a:ext cx="3254528" cy="4735043"/>
            <a:chOff x="6808150" y="1320878"/>
            <a:chExt cx="2335841" cy="3705331"/>
          </a:xfrm>
        </p:grpSpPr>
        <p:sp>
          <p:nvSpPr>
            <p:cNvPr id="333" name="Google Shape;333;g37bf3141e71_2_10735"/>
            <p:cNvSpPr/>
            <p:nvPr/>
          </p:nvSpPr>
          <p:spPr>
            <a:xfrm>
              <a:off x="8466615" y="1320878"/>
              <a:ext cx="677376" cy="3705331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g37bf3141e71_2_10735"/>
            <p:cNvSpPr/>
            <p:nvPr/>
          </p:nvSpPr>
          <p:spPr>
            <a:xfrm>
              <a:off x="6808150" y="4468910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g37bf3141e71_2_10735"/>
            <p:cNvSpPr/>
            <p:nvPr/>
          </p:nvSpPr>
          <p:spPr>
            <a:xfrm>
              <a:off x="8369159" y="4363494"/>
              <a:ext cx="186106" cy="227890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6" name="Google Shape;336;g37bf3141e71_2_10735"/>
          <p:cNvGrpSpPr/>
          <p:nvPr/>
        </p:nvGrpSpPr>
        <p:grpSpPr>
          <a:xfrm rot="2700000">
            <a:off x="-1658394" y="3122045"/>
            <a:ext cx="2260080" cy="2250314"/>
            <a:chOff x="5010334" y="-947702"/>
            <a:chExt cx="1842636" cy="1834885"/>
          </a:xfrm>
        </p:grpSpPr>
        <p:sp>
          <p:nvSpPr>
            <p:cNvPr id="337" name="Google Shape;337;g37bf3141e71_2_10735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g37bf3141e71_2_10735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g37bf3141e71_2_10735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0" name="Google Shape;340;g37bf3141e71_2_10735"/>
          <p:cNvGrpSpPr/>
          <p:nvPr/>
        </p:nvGrpSpPr>
        <p:grpSpPr>
          <a:xfrm>
            <a:off x="-2" y="-897986"/>
            <a:ext cx="1626790" cy="1933729"/>
            <a:chOff x="-1" y="-673507"/>
            <a:chExt cx="1220123" cy="1450333"/>
          </a:xfrm>
        </p:grpSpPr>
        <p:sp>
          <p:nvSpPr>
            <p:cNvPr id="341" name="Google Shape;341;g37bf3141e71_2_10735"/>
            <p:cNvSpPr/>
            <p:nvPr/>
          </p:nvSpPr>
          <p:spPr>
            <a:xfrm rot="-5400000">
              <a:off x="22292" y="-676657"/>
              <a:ext cx="1176000" cy="1182300"/>
            </a:xfrm>
            <a:prstGeom prst="chord">
              <a:avLst>
                <a:gd fmla="val 5371555" name="adj1"/>
                <a:gd fmla="val 1620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2" name="Google Shape;342;g37bf3141e71_2_10735"/>
            <p:cNvSpPr/>
            <p:nvPr/>
          </p:nvSpPr>
          <p:spPr>
            <a:xfrm>
              <a:off x="-1" y="-443586"/>
              <a:ext cx="1220123" cy="1220412"/>
            </a:xfrm>
            <a:custGeom>
              <a:rect b="b" l="l" r="r" t="t"/>
              <a:pathLst>
                <a:path extrusionOk="0" h="1595310" w="1594932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3" name="Google Shape;343;g37bf3141e71_2_10735"/>
          <p:cNvSpPr/>
          <p:nvPr>
            <p:ph idx="2" type="pic"/>
          </p:nvPr>
        </p:nvSpPr>
        <p:spPr>
          <a:xfrm>
            <a:off x="7619067" y="1424500"/>
            <a:ext cx="3436500" cy="46125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7bf3141e71_2_10790"/>
          <p:cNvSpPr txBox="1"/>
          <p:nvPr>
            <p:ph type="title"/>
          </p:nvPr>
        </p:nvSpPr>
        <p:spPr>
          <a:xfrm>
            <a:off x="5701033" y="3157800"/>
            <a:ext cx="4484100" cy="2071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6" name="Google Shape;346;g37bf3141e71_2_10790"/>
          <p:cNvSpPr txBox="1"/>
          <p:nvPr>
            <p:ph hasCustomPrompt="1" idx="2" type="title"/>
          </p:nvPr>
        </p:nvSpPr>
        <p:spPr>
          <a:xfrm>
            <a:off x="5701033" y="1832200"/>
            <a:ext cx="1776900" cy="11223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b="0" sz="8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7" name="Google Shape;347;g37bf3141e71_2_10790"/>
          <p:cNvSpPr/>
          <p:nvPr>
            <p:ph idx="3" type="pic"/>
          </p:nvPr>
        </p:nvSpPr>
        <p:spPr>
          <a:xfrm>
            <a:off x="1055815" y="617733"/>
            <a:ext cx="3680700" cy="54192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grpSp>
        <p:nvGrpSpPr>
          <p:cNvPr id="348" name="Google Shape;348;g37bf3141e71_2_10790"/>
          <p:cNvGrpSpPr/>
          <p:nvPr/>
        </p:nvGrpSpPr>
        <p:grpSpPr>
          <a:xfrm rot="10800000">
            <a:off x="43" y="3933272"/>
            <a:ext cx="1858262" cy="2924827"/>
            <a:chOff x="-5" y="3169540"/>
            <a:chExt cx="1254142" cy="1973967"/>
          </a:xfrm>
        </p:grpSpPr>
        <p:sp>
          <p:nvSpPr>
            <p:cNvPr id="349" name="Google Shape;349;g37bf3141e71_2_10790"/>
            <p:cNvSpPr/>
            <p:nvPr/>
          </p:nvSpPr>
          <p:spPr>
            <a:xfrm>
              <a:off x="624597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g37bf3141e71_2_10790"/>
            <p:cNvSpPr/>
            <p:nvPr/>
          </p:nvSpPr>
          <p:spPr>
            <a:xfrm>
              <a:off x="-5" y="3650423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g37bf3141e71_2_10790"/>
            <p:cNvSpPr/>
            <p:nvPr/>
          </p:nvSpPr>
          <p:spPr>
            <a:xfrm>
              <a:off x="549198" y="3559654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2" name="Google Shape;352;g37bf3141e71_2_10790"/>
          <p:cNvGrpSpPr/>
          <p:nvPr/>
        </p:nvGrpSpPr>
        <p:grpSpPr>
          <a:xfrm>
            <a:off x="8936145" y="2120477"/>
            <a:ext cx="3254528" cy="4735043"/>
            <a:chOff x="6808150" y="1320878"/>
            <a:chExt cx="2335841" cy="3705331"/>
          </a:xfrm>
        </p:grpSpPr>
        <p:sp>
          <p:nvSpPr>
            <p:cNvPr id="353" name="Google Shape;353;g37bf3141e71_2_10790"/>
            <p:cNvSpPr/>
            <p:nvPr/>
          </p:nvSpPr>
          <p:spPr>
            <a:xfrm>
              <a:off x="8466615" y="1320878"/>
              <a:ext cx="677376" cy="3705331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g37bf3141e71_2_10790"/>
            <p:cNvSpPr/>
            <p:nvPr/>
          </p:nvSpPr>
          <p:spPr>
            <a:xfrm>
              <a:off x="6808150" y="4468910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g37bf3141e71_2_10790"/>
            <p:cNvSpPr/>
            <p:nvPr/>
          </p:nvSpPr>
          <p:spPr>
            <a:xfrm>
              <a:off x="8369159" y="4363494"/>
              <a:ext cx="186106" cy="227890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6" name="Google Shape;356;g37bf3141e71_2_10790"/>
          <p:cNvGrpSpPr/>
          <p:nvPr/>
        </p:nvGrpSpPr>
        <p:grpSpPr>
          <a:xfrm>
            <a:off x="10377086" y="-405832"/>
            <a:ext cx="2259993" cy="2250303"/>
            <a:chOff x="5010334" y="-947702"/>
            <a:chExt cx="1842636" cy="1834885"/>
          </a:xfrm>
        </p:grpSpPr>
        <p:sp>
          <p:nvSpPr>
            <p:cNvPr id="357" name="Google Shape;357;g37bf3141e71_2_10790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g37bf3141e71_2_10790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g37bf3141e71_2_10790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0" name="Google Shape;360;g37bf3141e71_2_10790"/>
          <p:cNvGrpSpPr/>
          <p:nvPr/>
        </p:nvGrpSpPr>
        <p:grpSpPr>
          <a:xfrm>
            <a:off x="11130034" y="3713728"/>
            <a:ext cx="492411" cy="986494"/>
            <a:chOff x="8246118" y="539510"/>
            <a:chExt cx="369318" cy="739889"/>
          </a:xfrm>
        </p:grpSpPr>
        <p:sp>
          <p:nvSpPr>
            <p:cNvPr id="361" name="Google Shape;361;g37bf3141e71_2_10790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g37bf3141e71_2_10790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g37bf3141e71_2_10790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g37bf3141e71_2_10790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g37bf3141e71_2_10790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6" name="Google Shape;366;g37bf3141e71_2_10790"/>
          <p:cNvGrpSpPr/>
          <p:nvPr/>
        </p:nvGrpSpPr>
        <p:grpSpPr>
          <a:xfrm rot="5400000">
            <a:off x="821564" y="-12422"/>
            <a:ext cx="259130" cy="673311"/>
            <a:chOff x="5025077" y="4050620"/>
            <a:chExt cx="272081" cy="706888"/>
          </a:xfrm>
        </p:grpSpPr>
        <p:sp>
          <p:nvSpPr>
            <p:cNvPr id="367" name="Google Shape;367;g37bf3141e71_2_10790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g37bf3141e71_2_10790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g37bf3141e71_2_10790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g37bf3141e71_2_10790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g37bf3141e71_2_10790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g37bf3141e71_2_10790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g37bf3141e71_2_10790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g37bf3141e71_2_10790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7bf3141e71_2_10821"/>
          <p:cNvSpPr txBox="1"/>
          <p:nvPr>
            <p:ph type="title"/>
          </p:nvPr>
        </p:nvSpPr>
        <p:spPr>
          <a:xfrm>
            <a:off x="960000" y="719333"/>
            <a:ext cx="10272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77" name="Google Shape;377;g37bf3141e71_2_10821"/>
          <p:cNvSpPr txBox="1"/>
          <p:nvPr>
            <p:ph idx="1" type="body"/>
          </p:nvPr>
        </p:nvSpPr>
        <p:spPr>
          <a:xfrm>
            <a:off x="960000" y="1426901"/>
            <a:ext cx="10272000" cy="479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78" name="Google Shape;378;g37bf3141e71_2_10821"/>
          <p:cNvGrpSpPr/>
          <p:nvPr/>
        </p:nvGrpSpPr>
        <p:grpSpPr>
          <a:xfrm>
            <a:off x="1" y="-105"/>
            <a:ext cx="1858262" cy="2924827"/>
            <a:chOff x="-5" y="3169540"/>
            <a:chExt cx="1254142" cy="1973967"/>
          </a:xfrm>
        </p:grpSpPr>
        <p:sp>
          <p:nvSpPr>
            <p:cNvPr id="379" name="Google Shape;379;g37bf3141e71_2_10821"/>
            <p:cNvSpPr/>
            <p:nvPr/>
          </p:nvSpPr>
          <p:spPr>
            <a:xfrm>
              <a:off x="416620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g37bf3141e71_2_10821"/>
            <p:cNvSpPr/>
            <p:nvPr/>
          </p:nvSpPr>
          <p:spPr>
            <a:xfrm>
              <a:off x="-5" y="3550472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g37bf3141e71_2_10821"/>
            <p:cNvSpPr/>
            <p:nvPr/>
          </p:nvSpPr>
          <p:spPr>
            <a:xfrm>
              <a:off x="343335" y="3459715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2" name="Google Shape;382;g37bf3141e71_2_10821"/>
          <p:cNvGrpSpPr/>
          <p:nvPr/>
        </p:nvGrpSpPr>
        <p:grpSpPr>
          <a:xfrm>
            <a:off x="9689653" y="2762537"/>
            <a:ext cx="2502866" cy="4096739"/>
            <a:chOff x="6808150" y="1320878"/>
            <a:chExt cx="2335852" cy="3823368"/>
          </a:xfrm>
        </p:grpSpPr>
        <p:sp>
          <p:nvSpPr>
            <p:cNvPr id="383" name="Google Shape;383;g37bf3141e71_2_10821"/>
            <p:cNvSpPr/>
            <p:nvPr/>
          </p:nvSpPr>
          <p:spPr>
            <a:xfrm>
              <a:off x="8466626" y="1320878"/>
              <a:ext cx="677376" cy="3823368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g37bf3141e71_2_10821"/>
            <p:cNvSpPr/>
            <p:nvPr/>
          </p:nvSpPr>
          <p:spPr>
            <a:xfrm>
              <a:off x="6808150" y="4693068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g37bf3141e71_2_10821"/>
            <p:cNvSpPr/>
            <p:nvPr/>
          </p:nvSpPr>
          <p:spPr>
            <a:xfrm>
              <a:off x="8323424" y="4524007"/>
              <a:ext cx="290060" cy="355184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6" name="Google Shape;386;g37bf3141e71_2_10821"/>
          <p:cNvGrpSpPr/>
          <p:nvPr/>
        </p:nvGrpSpPr>
        <p:grpSpPr>
          <a:xfrm rot="10800000">
            <a:off x="340507" y="5645455"/>
            <a:ext cx="492411" cy="986494"/>
            <a:chOff x="8246118" y="539510"/>
            <a:chExt cx="369318" cy="739889"/>
          </a:xfrm>
        </p:grpSpPr>
        <p:sp>
          <p:nvSpPr>
            <p:cNvPr id="387" name="Google Shape;387;g37bf3141e71_2_10821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g37bf3141e71_2_10821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g37bf3141e71_2_10821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g37bf3141e71_2_10821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g37bf3141e71_2_10821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2" name="Google Shape;392;g37bf3141e71_2_10821"/>
          <p:cNvGrpSpPr/>
          <p:nvPr/>
        </p:nvGrpSpPr>
        <p:grpSpPr>
          <a:xfrm rot="5400000">
            <a:off x="11297926" y="1796078"/>
            <a:ext cx="832814" cy="634337"/>
            <a:chOff x="6106825" y="306089"/>
            <a:chExt cx="1035194" cy="788486"/>
          </a:xfrm>
        </p:grpSpPr>
        <p:sp>
          <p:nvSpPr>
            <p:cNvPr id="393" name="Google Shape;393;g37bf3141e71_2_10821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g37bf3141e71_2_10821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g37bf3141e71_2_10821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g37bf3141e71_2_10821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g37bf3141e71_2_10821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g37bf3141e71_2_10821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g37bf3141e71_2_10821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g37bf3141e71_2_10821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g37bf3141e71_2_10821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g37bf3141e71_2_10821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g37bf3141e71_2_10821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g37bf3141e71_2_10821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g37bf3141e71_2_10821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g37bf3141e71_2_10821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g37bf3141e71_2_10821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g37bf3141e71_2_10821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g37bf3141e71_2_10821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g37bf3141e71_2_10821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g37bf3141e71_2_10821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g37bf3141e71_2_10821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3" name="Google Shape;413;g37bf3141e71_2_10821"/>
          <p:cNvGrpSpPr/>
          <p:nvPr/>
        </p:nvGrpSpPr>
        <p:grpSpPr>
          <a:xfrm>
            <a:off x="11026553" y="-893349"/>
            <a:ext cx="2259993" cy="2250303"/>
            <a:chOff x="5010334" y="-947702"/>
            <a:chExt cx="1842636" cy="1834885"/>
          </a:xfrm>
        </p:grpSpPr>
        <p:sp>
          <p:nvSpPr>
            <p:cNvPr id="414" name="Google Shape;414;g37bf3141e71_2_10821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g37bf3141e71_2_10821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g37bf3141e71_2_10821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7" name="Google Shape;417;g37bf3141e71_2_10821"/>
          <p:cNvGrpSpPr/>
          <p:nvPr/>
        </p:nvGrpSpPr>
        <p:grpSpPr>
          <a:xfrm rot="5400000">
            <a:off x="8914664" y="6081245"/>
            <a:ext cx="259130" cy="673311"/>
            <a:chOff x="5025077" y="4050620"/>
            <a:chExt cx="272081" cy="706888"/>
          </a:xfrm>
        </p:grpSpPr>
        <p:sp>
          <p:nvSpPr>
            <p:cNvPr id="418" name="Google Shape;418;g37bf3141e71_2_10821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g37bf3141e71_2_10821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g37bf3141e71_2_10821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g37bf3141e71_2_10821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g37bf3141e71_2_10821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g37bf3141e71_2_10821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g37bf3141e71_2_10821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g37bf3141e71_2_10821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7bf3141e71_2_10872"/>
          <p:cNvSpPr txBox="1"/>
          <p:nvPr>
            <p:ph type="title"/>
          </p:nvPr>
        </p:nvSpPr>
        <p:spPr>
          <a:xfrm>
            <a:off x="960000" y="719333"/>
            <a:ext cx="10272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428" name="Google Shape;428;g37bf3141e71_2_10872"/>
          <p:cNvSpPr txBox="1"/>
          <p:nvPr>
            <p:ph idx="1" type="subTitle"/>
          </p:nvPr>
        </p:nvSpPr>
        <p:spPr>
          <a:xfrm>
            <a:off x="1388180" y="4522397"/>
            <a:ext cx="9415500" cy="938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29" name="Google Shape;429;g37bf3141e71_2_10872"/>
          <p:cNvSpPr txBox="1"/>
          <p:nvPr>
            <p:ph idx="2" type="subTitle"/>
          </p:nvPr>
        </p:nvSpPr>
        <p:spPr>
          <a:xfrm>
            <a:off x="1388220" y="2634249"/>
            <a:ext cx="9415500" cy="938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0" name="Google Shape;430;g37bf3141e71_2_10872"/>
          <p:cNvSpPr txBox="1"/>
          <p:nvPr>
            <p:ph idx="3" type="subTitle"/>
          </p:nvPr>
        </p:nvSpPr>
        <p:spPr>
          <a:xfrm>
            <a:off x="1388220" y="1939433"/>
            <a:ext cx="9415500" cy="694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1" name="Google Shape;431;g37bf3141e71_2_10872"/>
          <p:cNvSpPr txBox="1"/>
          <p:nvPr>
            <p:ph idx="4" type="subTitle"/>
          </p:nvPr>
        </p:nvSpPr>
        <p:spPr>
          <a:xfrm>
            <a:off x="1388185" y="3827615"/>
            <a:ext cx="9415500" cy="694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432" name="Google Shape;432;g37bf3141e71_2_10872"/>
          <p:cNvGrpSpPr/>
          <p:nvPr/>
        </p:nvGrpSpPr>
        <p:grpSpPr>
          <a:xfrm>
            <a:off x="1" y="-105"/>
            <a:ext cx="1858262" cy="2924827"/>
            <a:chOff x="-5" y="3169540"/>
            <a:chExt cx="1254142" cy="1973967"/>
          </a:xfrm>
        </p:grpSpPr>
        <p:sp>
          <p:nvSpPr>
            <p:cNvPr id="433" name="Google Shape;433;g37bf3141e71_2_10872"/>
            <p:cNvSpPr/>
            <p:nvPr/>
          </p:nvSpPr>
          <p:spPr>
            <a:xfrm>
              <a:off x="416620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g37bf3141e71_2_10872"/>
            <p:cNvSpPr/>
            <p:nvPr/>
          </p:nvSpPr>
          <p:spPr>
            <a:xfrm>
              <a:off x="-5" y="3550472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g37bf3141e71_2_10872"/>
            <p:cNvSpPr/>
            <p:nvPr/>
          </p:nvSpPr>
          <p:spPr>
            <a:xfrm>
              <a:off x="343335" y="3459715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6" name="Google Shape;436;g37bf3141e71_2_10872"/>
          <p:cNvGrpSpPr/>
          <p:nvPr/>
        </p:nvGrpSpPr>
        <p:grpSpPr>
          <a:xfrm>
            <a:off x="9689653" y="2762537"/>
            <a:ext cx="2502866" cy="4096739"/>
            <a:chOff x="6808150" y="1320878"/>
            <a:chExt cx="2335852" cy="3823368"/>
          </a:xfrm>
        </p:grpSpPr>
        <p:sp>
          <p:nvSpPr>
            <p:cNvPr id="437" name="Google Shape;437;g37bf3141e71_2_10872"/>
            <p:cNvSpPr/>
            <p:nvPr/>
          </p:nvSpPr>
          <p:spPr>
            <a:xfrm>
              <a:off x="8466626" y="1320878"/>
              <a:ext cx="677376" cy="3823368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g37bf3141e71_2_10872"/>
            <p:cNvSpPr/>
            <p:nvPr/>
          </p:nvSpPr>
          <p:spPr>
            <a:xfrm>
              <a:off x="6808150" y="4693068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g37bf3141e71_2_10872"/>
            <p:cNvSpPr/>
            <p:nvPr/>
          </p:nvSpPr>
          <p:spPr>
            <a:xfrm>
              <a:off x="8323424" y="4524007"/>
              <a:ext cx="290060" cy="355184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0" name="Google Shape;440;g37bf3141e71_2_10872"/>
          <p:cNvGrpSpPr/>
          <p:nvPr/>
        </p:nvGrpSpPr>
        <p:grpSpPr>
          <a:xfrm rot="10800000">
            <a:off x="340507" y="5645455"/>
            <a:ext cx="492411" cy="986494"/>
            <a:chOff x="8246118" y="539510"/>
            <a:chExt cx="369318" cy="739889"/>
          </a:xfrm>
        </p:grpSpPr>
        <p:sp>
          <p:nvSpPr>
            <p:cNvPr id="441" name="Google Shape;441;g37bf3141e71_2_10872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g37bf3141e71_2_10872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g37bf3141e71_2_10872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g37bf3141e71_2_10872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g37bf3141e71_2_10872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6" name="Google Shape;446;g37bf3141e71_2_10872"/>
          <p:cNvGrpSpPr/>
          <p:nvPr/>
        </p:nvGrpSpPr>
        <p:grpSpPr>
          <a:xfrm rot="5400000">
            <a:off x="11297926" y="1796078"/>
            <a:ext cx="832814" cy="634337"/>
            <a:chOff x="6106825" y="306089"/>
            <a:chExt cx="1035194" cy="788486"/>
          </a:xfrm>
        </p:grpSpPr>
        <p:sp>
          <p:nvSpPr>
            <p:cNvPr id="447" name="Google Shape;447;g37bf3141e71_2_10872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g37bf3141e71_2_10872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g37bf3141e71_2_10872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g37bf3141e71_2_10872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g37bf3141e71_2_10872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g37bf3141e71_2_10872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g37bf3141e71_2_10872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g37bf3141e71_2_10872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g37bf3141e71_2_10872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g37bf3141e71_2_10872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g37bf3141e71_2_10872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g37bf3141e71_2_10872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g37bf3141e71_2_10872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g37bf3141e71_2_10872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g37bf3141e71_2_10872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g37bf3141e71_2_10872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g37bf3141e71_2_10872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g37bf3141e71_2_10872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g37bf3141e71_2_10872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g37bf3141e71_2_10872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7" name="Google Shape;467;g37bf3141e71_2_10872"/>
          <p:cNvGrpSpPr/>
          <p:nvPr/>
        </p:nvGrpSpPr>
        <p:grpSpPr>
          <a:xfrm>
            <a:off x="-1309247" y="3107718"/>
            <a:ext cx="2259993" cy="2250303"/>
            <a:chOff x="5010334" y="-947702"/>
            <a:chExt cx="1842636" cy="1834885"/>
          </a:xfrm>
        </p:grpSpPr>
        <p:sp>
          <p:nvSpPr>
            <p:cNvPr id="468" name="Google Shape;468;g37bf3141e71_2_10872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g37bf3141e71_2_10872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g37bf3141e71_2_10872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2" name="Google Shape;472;g37bf3141e71_2_10917"/>
          <p:cNvGrpSpPr/>
          <p:nvPr/>
        </p:nvGrpSpPr>
        <p:grpSpPr>
          <a:xfrm>
            <a:off x="1" y="-105"/>
            <a:ext cx="1858262" cy="2924827"/>
            <a:chOff x="-5" y="3169540"/>
            <a:chExt cx="1254142" cy="1973967"/>
          </a:xfrm>
        </p:grpSpPr>
        <p:sp>
          <p:nvSpPr>
            <p:cNvPr id="473" name="Google Shape;473;g37bf3141e71_2_10917"/>
            <p:cNvSpPr/>
            <p:nvPr/>
          </p:nvSpPr>
          <p:spPr>
            <a:xfrm>
              <a:off x="416620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g37bf3141e71_2_10917"/>
            <p:cNvSpPr/>
            <p:nvPr/>
          </p:nvSpPr>
          <p:spPr>
            <a:xfrm>
              <a:off x="-5" y="3550472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g37bf3141e71_2_10917"/>
            <p:cNvSpPr/>
            <p:nvPr/>
          </p:nvSpPr>
          <p:spPr>
            <a:xfrm>
              <a:off x="343335" y="3459715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6" name="Google Shape;476;g37bf3141e71_2_10917"/>
          <p:cNvGrpSpPr/>
          <p:nvPr/>
        </p:nvGrpSpPr>
        <p:grpSpPr>
          <a:xfrm>
            <a:off x="9689653" y="2762537"/>
            <a:ext cx="2502866" cy="4096739"/>
            <a:chOff x="6808150" y="1320878"/>
            <a:chExt cx="2335852" cy="3823368"/>
          </a:xfrm>
        </p:grpSpPr>
        <p:sp>
          <p:nvSpPr>
            <p:cNvPr id="477" name="Google Shape;477;g37bf3141e71_2_10917"/>
            <p:cNvSpPr/>
            <p:nvPr/>
          </p:nvSpPr>
          <p:spPr>
            <a:xfrm>
              <a:off x="8466626" y="1320878"/>
              <a:ext cx="677376" cy="3823368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g37bf3141e71_2_10917"/>
            <p:cNvSpPr/>
            <p:nvPr/>
          </p:nvSpPr>
          <p:spPr>
            <a:xfrm>
              <a:off x="6808150" y="4693068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g37bf3141e71_2_10917"/>
            <p:cNvSpPr/>
            <p:nvPr/>
          </p:nvSpPr>
          <p:spPr>
            <a:xfrm>
              <a:off x="8323424" y="4524007"/>
              <a:ext cx="290060" cy="355184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0" name="Google Shape;480;g37bf3141e71_2_10917"/>
          <p:cNvGrpSpPr/>
          <p:nvPr/>
        </p:nvGrpSpPr>
        <p:grpSpPr>
          <a:xfrm rot="10800000">
            <a:off x="340507" y="5645455"/>
            <a:ext cx="492411" cy="986494"/>
            <a:chOff x="8246118" y="539510"/>
            <a:chExt cx="369318" cy="739889"/>
          </a:xfrm>
        </p:grpSpPr>
        <p:sp>
          <p:nvSpPr>
            <p:cNvPr id="481" name="Google Shape;481;g37bf3141e71_2_10917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g37bf3141e71_2_10917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g37bf3141e71_2_10917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g37bf3141e71_2_10917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g37bf3141e71_2_10917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6" name="Google Shape;486;g37bf3141e71_2_10917"/>
          <p:cNvGrpSpPr/>
          <p:nvPr/>
        </p:nvGrpSpPr>
        <p:grpSpPr>
          <a:xfrm rot="5400000">
            <a:off x="11297926" y="1796078"/>
            <a:ext cx="832814" cy="634337"/>
            <a:chOff x="6106825" y="306089"/>
            <a:chExt cx="1035194" cy="788486"/>
          </a:xfrm>
        </p:grpSpPr>
        <p:sp>
          <p:nvSpPr>
            <p:cNvPr id="487" name="Google Shape;487;g37bf3141e71_2_10917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g37bf3141e71_2_10917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g37bf3141e71_2_10917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g37bf3141e71_2_10917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g37bf3141e71_2_10917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g37bf3141e71_2_10917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g37bf3141e71_2_10917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g37bf3141e71_2_10917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g37bf3141e71_2_10917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g37bf3141e71_2_10917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g37bf3141e71_2_10917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g37bf3141e71_2_10917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g37bf3141e71_2_10917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g37bf3141e71_2_10917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g37bf3141e71_2_10917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g37bf3141e71_2_10917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g37bf3141e71_2_10917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g37bf3141e71_2_10917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g37bf3141e71_2_10917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g37bf3141e71_2_10917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7" name="Google Shape;507;g37bf3141e71_2_10917"/>
          <p:cNvGrpSpPr/>
          <p:nvPr/>
        </p:nvGrpSpPr>
        <p:grpSpPr>
          <a:xfrm>
            <a:off x="-1623947" y="3107718"/>
            <a:ext cx="2259993" cy="2250303"/>
            <a:chOff x="5010334" y="-947702"/>
            <a:chExt cx="1842636" cy="1834885"/>
          </a:xfrm>
        </p:grpSpPr>
        <p:sp>
          <p:nvSpPr>
            <p:cNvPr id="508" name="Google Shape;508;g37bf3141e71_2_10917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g37bf3141e71_2_10917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g37bf3141e71_2_10917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1" name="Google Shape;511;g37bf3141e71_2_10917"/>
          <p:cNvSpPr txBox="1"/>
          <p:nvPr>
            <p:ph type="title"/>
          </p:nvPr>
        </p:nvSpPr>
        <p:spPr>
          <a:xfrm>
            <a:off x="960000" y="719333"/>
            <a:ext cx="10272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7bf3141e71_2_10958"/>
          <p:cNvSpPr txBox="1"/>
          <p:nvPr>
            <p:ph idx="1" type="subTitle"/>
          </p:nvPr>
        </p:nvSpPr>
        <p:spPr>
          <a:xfrm>
            <a:off x="1313900" y="2668267"/>
            <a:ext cx="4395300" cy="306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14" name="Google Shape;514;g37bf3141e71_2_10958"/>
          <p:cNvSpPr txBox="1"/>
          <p:nvPr>
            <p:ph type="title"/>
          </p:nvPr>
        </p:nvSpPr>
        <p:spPr>
          <a:xfrm>
            <a:off x="1313900" y="1254700"/>
            <a:ext cx="4395300" cy="1311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15" name="Google Shape;515;g37bf3141e71_2_10958"/>
          <p:cNvSpPr/>
          <p:nvPr>
            <p:ph idx="2" type="pic"/>
          </p:nvPr>
        </p:nvSpPr>
        <p:spPr>
          <a:xfrm>
            <a:off x="7162100" y="719333"/>
            <a:ext cx="3716100" cy="54192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grpSp>
        <p:nvGrpSpPr>
          <p:cNvPr id="516" name="Google Shape;516;g37bf3141e71_2_10958"/>
          <p:cNvGrpSpPr/>
          <p:nvPr/>
        </p:nvGrpSpPr>
        <p:grpSpPr>
          <a:xfrm flipH="1" rot="10800000">
            <a:off x="1" y="3933272"/>
            <a:ext cx="1858262" cy="2924827"/>
            <a:chOff x="-5" y="3169540"/>
            <a:chExt cx="1254142" cy="1973967"/>
          </a:xfrm>
        </p:grpSpPr>
        <p:sp>
          <p:nvSpPr>
            <p:cNvPr id="517" name="Google Shape;517;g37bf3141e71_2_10958"/>
            <p:cNvSpPr/>
            <p:nvPr/>
          </p:nvSpPr>
          <p:spPr>
            <a:xfrm>
              <a:off x="416620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g37bf3141e71_2_10958"/>
            <p:cNvSpPr/>
            <p:nvPr/>
          </p:nvSpPr>
          <p:spPr>
            <a:xfrm>
              <a:off x="-5" y="3550472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g37bf3141e71_2_10958"/>
            <p:cNvSpPr/>
            <p:nvPr/>
          </p:nvSpPr>
          <p:spPr>
            <a:xfrm>
              <a:off x="343335" y="3459715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" name="Google Shape;520;g37bf3141e71_2_10958"/>
          <p:cNvGrpSpPr/>
          <p:nvPr/>
        </p:nvGrpSpPr>
        <p:grpSpPr>
          <a:xfrm>
            <a:off x="9689653" y="2762537"/>
            <a:ext cx="2502866" cy="4096739"/>
            <a:chOff x="6808150" y="1320878"/>
            <a:chExt cx="2335852" cy="3823368"/>
          </a:xfrm>
        </p:grpSpPr>
        <p:sp>
          <p:nvSpPr>
            <p:cNvPr id="521" name="Google Shape;521;g37bf3141e71_2_10958"/>
            <p:cNvSpPr/>
            <p:nvPr/>
          </p:nvSpPr>
          <p:spPr>
            <a:xfrm>
              <a:off x="8466626" y="1320878"/>
              <a:ext cx="677376" cy="3823368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g37bf3141e71_2_10958"/>
            <p:cNvSpPr/>
            <p:nvPr/>
          </p:nvSpPr>
          <p:spPr>
            <a:xfrm>
              <a:off x="6808150" y="4693068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g37bf3141e71_2_10958"/>
            <p:cNvSpPr/>
            <p:nvPr/>
          </p:nvSpPr>
          <p:spPr>
            <a:xfrm>
              <a:off x="8323424" y="4524007"/>
              <a:ext cx="290060" cy="355184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4" name="Google Shape;524;g37bf3141e71_2_10958"/>
          <p:cNvGrpSpPr/>
          <p:nvPr/>
        </p:nvGrpSpPr>
        <p:grpSpPr>
          <a:xfrm>
            <a:off x="-353847" y="-627199"/>
            <a:ext cx="2259993" cy="2250303"/>
            <a:chOff x="5010334" y="-947702"/>
            <a:chExt cx="1842636" cy="1834885"/>
          </a:xfrm>
        </p:grpSpPr>
        <p:sp>
          <p:nvSpPr>
            <p:cNvPr id="525" name="Google Shape;525;g37bf3141e71_2_10958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g37bf3141e71_2_10958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g37bf3141e71_2_10958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37bf3141e71_2_10974"/>
          <p:cNvSpPr txBox="1"/>
          <p:nvPr>
            <p:ph type="title"/>
          </p:nvPr>
        </p:nvSpPr>
        <p:spPr>
          <a:xfrm>
            <a:off x="3090600" y="1742800"/>
            <a:ext cx="6010800" cy="337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7bf3141e71_2_10976"/>
          <p:cNvSpPr txBox="1"/>
          <p:nvPr>
            <p:ph type="title"/>
          </p:nvPr>
        </p:nvSpPr>
        <p:spPr>
          <a:xfrm>
            <a:off x="2847400" y="1585467"/>
            <a:ext cx="6497100" cy="26193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32" name="Google Shape;532;g37bf3141e71_2_10976"/>
          <p:cNvSpPr txBox="1"/>
          <p:nvPr>
            <p:ph idx="1" type="subTitle"/>
          </p:nvPr>
        </p:nvSpPr>
        <p:spPr>
          <a:xfrm>
            <a:off x="2847400" y="4204667"/>
            <a:ext cx="6497100" cy="894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37bf3141e71_2_10979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535" name="Google Shape;535;g37bf3141e71_2_10979"/>
          <p:cNvSpPr txBox="1"/>
          <p:nvPr>
            <p:ph type="title"/>
          </p:nvPr>
        </p:nvSpPr>
        <p:spPr>
          <a:xfrm>
            <a:off x="960000" y="5352600"/>
            <a:ext cx="10272000" cy="7635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7bf3141e71_2_10982"/>
          <p:cNvSpPr txBox="1"/>
          <p:nvPr>
            <p:ph hasCustomPrompt="1" type="title"/>
          </p:nvPr>
        </p:nvSpPr>
        <p:spPr>
          <a:xfrm>
            <a:off x="1712000" y="2284067"/>
            <a:ext cx="8768100" cy="15063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800"/>
              <a:buNone/>
              <a:defRPr b="0" sz="8000">
                <a:latin typeface="Epilogue Light"/>
                <a:ea typeface="Epilogue Light"/>
                <a:cs typeface="Epilogue Light"/>
                <a:sym typeface="Epilogue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538" name="Google Shape;538;g37bf3141e71_2_10982"/>
          <p:cNvSpPr txBox="1"/>
          <p:nvPr>
            <p:ph idx="1" type="subTitle"/>
          </p:nvPr>
        </p:nvSpPr>
        <p:spPr>
          <a:xfrm>
            <a:off x="3351200" y="4142433"/>
            <a:ext cx="5489700" cy="993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539" name="Google Shape;539;g37bf3141e71_2_10982"/>
          <p:cNvGrpSpPr/>
          <p:nvPr/>
        </p:nvGrpSpPr>
        <p:grpSpPr>
          <a:xfrm rot="10800000">
            <a:off x="43" y="3933272"/>
            <a:ext cx="1858262" cy="2924827"/>
            <a:chOff x="-5" y="3169540"/>
            <a:chExt cx="1254142" cy="1973967"/>
          </a:xfrm>
        </p:grpSpPr>
        <p:sp>
          <p:nvSpPr>
            <p:cNvPr id="540" name="Google Shape;540;g37bf3141e71_2_10982"/>
            <p:cNvSpPr/>
            <p:nvPr/>
          </p:nvSpPr>
          <p:spPr>
            <a:xfrm>
              <a:off x="624597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g37bf3141e71_2_10982"/>
            <p:cNvSpPr/>
            <p:nvPr/>
          </p:nvSpPr>
          <p:spPr>
            <a:xfrm>
              <a:off x="-5" y="3650423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g37bf3141e71_2_10982"/>
            <p:cNvSpPr/>
            <p:nvPr/>
          </p:nvSpPr>
          <p:spPr>
            <a:xfrm>
              <a:off x="549198" y="3559654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3" name="Google Shape;543;g37bf3141e71_2_10982"/>
          <p:cNvGrpSpPr/>
          <p:nvPr/>
        </p:nvGrpSpPr>
        <p:grpSpPr>
          <a:xfrm>
            <a:off x="10873145" y="226061"/>
            <a:ext cx="492411" cy="986494"/>
            <a:chOff x="8246118" y="539510"/>
            <a:chExt cx="369318" cy="739889"/>
          </a:xfrm>
        </p:grpSpPr>
        <p:sp>
          <p:nvSpPr>
            <p:cNvPr id="544" name="Google Shape;544;g37bf3141e71_2_10982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g37bf3141e71_2_10982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g37bf3141e71_2_10982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g37bf3141e71_2_10982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g37bf3141e71_2_10982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9" name="Google Shape;549;g37bf3141e71_2_10982"/>
          <p:cNvGrpSpPr/>
          <p:nvPr/>
        </p:nvGrpSpPr>
        <p:grpSpPr>
          <a:xfrm>
            <a:off x="342017" y="1822865"/>
            <a:ext cx="259130" cy="673311"/>
            <a:chOff x="5025077" y="4050620"/>
            <a:chExt cx="272081" cy="706888"/>
          </a:xfrm>
        </p:grpSpPr>
        <p:sp>
          <p:nvSpPr>
            <p:cNvPr id="550" name="Google Shape;550;g37bf3141e71_2_10982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g37bf3141e71_2_10982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g37bf3141e71_2_10982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g37bf3141e71_2_10982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g37bf3141e71_2_10982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g37bf3141e71_2_10982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g37bf3141e71_2_10982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g37bf3141e71_2_10982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8" name="Google Shape;558;g37bf3141e71_2_10982"/>
          <p:cNvGrpSpPr/>
          <p:nvPr/>
        </p:nvGrpSpPr>
        <p:grpSpPr>
          <a:xfrm>
            <a:off x="9766682" y="402142"/>
            <a:ext cx="832814" cy="634337"/>
            <a:chOff x="6106825" y="306089"/>
            <a:chExt cx="1035194" cy="788486"/>
          </a:xfrm>
        </p:grpSpPr>
        <p:sp>
          <p:nvSpPr>
            <p:cNvPr id="559" name="Google Shape;559;g37bf3141e71_2_10982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g37bf3141e71_2_10982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g37bf3141e71_2_10982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g37bf3141e71_2_10982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g37bf3141e71_2_10982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g37bf3141e71_2_10982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g37bf3141e71_2_10982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g37bf3141e71_2_10982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g37bf3141e71_2_10982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g37bf3141e71_2_10982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g37bf3141e71_2_10982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g37bf3141e71_2_10982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g37bf3141e71_2_10982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g37bf3141e71_2_10982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g37bf3141e71_2_10982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g37bf3141e71_2_10982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g37bf3141e71_2_10982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g37bf3141e71_2_10982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g37bf3141e71_2_10982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g37bf3141e71_2_10982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9" name="Google Shape;579;g37bf3141e71_2_10982"/>
          <p:cNvGrpSpPr/>
          <p:nvPr/>
        </p:nvGrpSpPr>
        <p:grpSpPr>
          <a:xfrm>
            <a:off x="8936145" y="2120477"/>
            <a:ext cx="3254528" cy="4735043"/>
            <a:chOff x="6808150" y="1320878"/>
            <a:chExt cx="2335841" cy="3705331"/>
          </a:xfrm>
        </p:grpSpPr>
        <p:sp>
          <p:nvSpPr>
            <p:cNvPr id="580" name="Google Shape;580;g37bf3141e71_2_10982"/>
            <p:cNvSpPr/>
            <p:nvPr/>
          </p:nvSpPr>
          <p:spPr>
            <a:xfrm>
              <a:off x="8466615" y="1320878"/>
              <a:ext cx="677376" cy="3705331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g37bf3141e71_2_10982"/>
            <p:cNvSpPr/>
            <p:nvPr/>
          </p:nvSpPr>
          <p:spPr>
            <a:xfrm>
              <a:off x="6808150" y="4468910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g37bf3141e71_2_10982"/>
            <p:cNvSpPr/>
            <p:nvPr/>
          </p:nvSpPr>
          <p:spPr>
            <a:xfrm>
              <a:off x="8369159" y="4363494"/>
              <a:ext cx="186106" cy="227890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3" name="Google Shape;583;g37bf3141e71_2_10982"/>
          <p:cNvGrpSpPr/>
          <p:nvPr/>
        </p:nvGrpSpPr>
        <p:grpSpPr>
          <a:xfrm rot="2700000">
            <a:off x="-1658394" y="3122045"/>
            <a:ext cx="2260080" cy="2250314"/>
            <a:chOff x="5010334" y="-947702"/>
            <a:chExt cx="1842636" cy="1834885"/>
          </a:xfrm>
        </p:grpSpPr>
        <p:sp>
          <p:nvSpPr>
            <p:cNvPr id="584" name="Google Shape;584;g37bf3141e71_2_10982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g37bf3141e71_2_10982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g37bf3141e71_2_10982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7" name="Google Shape;587;g37bf3141e71_2_10982"/>
          <p:cNvGrpSpPr/>
          <p:nvPr/>
        </p:nvGrpSpPr>
        <p:grpSpPr>
          <a:xfrm>
            <a:off x="-2" y="-897986"/>
            <a:ext cx="1626790" cy="1933729"/>
            <a:chOff x="-1" y="-673507"/>
            <a:chExt cx="1220123" cy="1450333"/>
          </a:xfrm>
        </p:grpSpPr>
        <p:sp>
          <p:nvSpPr>
            <p:cNvPr id="588" name="Google Shape;588;g37bf3141e71_2_10982"/>
            <p:cNvSpPr/>
            <p:nvPr/>
          </p:nvSpPr>
          <p:spPr>
            <a:xfrm rot="-5400000">
              <a:off x="22292" y="-676657"/>
              <a:ext cx="1176000" cy="1182300"/>
            </a:xfrm>
            <a:prstGeom prst="chord">
              <a:avLst>
                <a:gd fmla="val 5371555" name="adj1"/>
                <a:gd fmla="val 1620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9" name="Google Shape;589;g37bf3141e71_2_10982"/>
            <p:cNvSpPr/>
            <p:nvPr/>
          </p:nvSpPr>
          <p:spPr>
            <a:xfrm>
              <a:off x="-1" y="-443586"/>
              <a:ext cx="1220123" cy="1220412"/>
            </a:xfrm>
            <a:custGeom>
              <a:rect b="b" l="l" r="r" t="t"/>
              <a:pathLst>
                <a:path extrusionOk="0" h="1595310" w="1594932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7bf3141e71_2_11037"/>
          <p:cNvSpPr txBox="1"/>
          <p:nvPr>
            <p:ph type="title"/>
          </p:nvPr>
        </p:nvSpPr>
        <p:spPr>
          <a:xfrm>
            <a:off x="960000" y="719333"/>
            <a:ext cx="10272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93" name="Google Shape;593;g37bf3141e71_2_11037"/>
          <p:cNvSpPr txBox="1"/>
          <p:nvPr>
            <p:ph hasCustomPrompt="1" idx="2" type="title"/>
          </p:nvPr>
        </p:nvSpPr>
        <p:spPr>
          <a:xfrm>
            <a:off x="1506650" y="2279293"/>
            <a:ext cx="979500" cy="980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b="0"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4" name="Google Shape;594;g37bf3141e71_2_11037"/>
          <p:cNvSpPr txBox="1"/>
          <p:nvPr>
            <p:ph hasCustomPrompt="1" idx="3" type="title"/>
          </p:nvPr>
        </p:nvSpPr>
        <p:spPr>
          <a:xfrm>
            <a:off x="6694150" y="2279308"/>
            <a:ext cx="979500" cy="980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b="0"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5" name="Google Shape;595;g37bf3141e71_2_11037"/>
          <p:cNvSpPr txBox="1"/>
          <p:nvPr>
            <p:ph hasCustomPrompt="1" idx="4" type="title"/>
          </p:nvPr>
        </p:nvSpPr>
        <p:spPr>
          <a:xfrm>
            <a:off x="1506650" y="3564093"/>
            <a:ext cx="979500" cy="980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b="0"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6" name="Google Shape;596;g37bf3141e71_2_11037"/>
          <p:cNvSpPr txBox="1"/>
          <p:nvPr>
            <p:ph hasCustomPrompt="1" idx="5" type="title"/>
          </p:nvPr>
        </p:nvSpPr>
        <p:spPr>
          <a:xfrm>
            <a:off x="6694150" y="3564108"/>
            <a:ext cx="979500" cy="980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b="0"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7" name="Google Shape;597;g37bf3141e71_2_11037"/>
          <p:cNvSpPr txBox="1"/>
          <p:nvPr>
            <p:ph hasCustomPrompt="1" idx="6" type="title"/>
          </p:nvPr>
        </p:nvSpPr>
        <p:spPr>
          <a:xfrm>
            <a:off x="1506650" y="4848893"/>
            <a:ext cx="979500" cy="980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b="0"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8" name="Google Shape;598;g37bf3141e71_2_11037"/>
          <p:cNvSpPr txBox="1"/>
          <p:nvPr>
            <p:ph hasCustomPrompt="1" idx="7" type="title"/>
          </p:nvPr>
        </p:nvSpPr>
        <p:spPr>
          <a:xfrm>
            <a:off x="6694150" y="4848908"/>
            <a:ext cx="979500" cy="980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b="0"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9" name="Google Shape;599;g37bf3141e71_2_11037"/>
          <p:cNvSpPr txBox="1"/>
          <p:nvPr>
            <p:ph idx="1" type="subTitle"/>
          </p:nvPr>
        </p:nvSpPr>
        <p:spPr>
          <a:xfrm>
            <a:off x="2791050" y="2279300"/>
            <a:ext cx="2706900" cy="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00" name="Google Shape;600;g37bf3141e71_2_11037"/>
          <p:cNvSpPr txBox="1"/>
          <p:nvPr>
            <p:ph idx="8" type="subTitle"/>
          </p:nvPr>
        </p:nvSpPr>
        <p:spPr>
          <a:xfrm>
            <a:off x="2791050" y="3564093"/>
            <a:ext cx="2706900" cy="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01" name="Google Shape;601;g37bf3141e71_2_11037"/>
          <p:cNvSpPr txBox="1"/>
          <p:nvPr>
            <p:ph idx="9" type="subTitle"/>
          </p:nvPr>
        </p:nvSpPr>
        <p:spPr>
          <a:xfrm>
            <a:off x="2791050" y="4848900"/>
            <a:ext cx="2706900" cy="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02" name="Google Shape;602;g37bf3141e71_2_11037"/>
          <p:cNvSpPr txBox="1"/>
          <p:nvPr>
            <p:ph idx="13" type="subTitle"/>
          </p:nvPr>
        </p:nvSpPr>
        <p:spPr>
          <a:xfrm>
            <a:off x="7979254" y="2279300"/>
            <a:ext cx="2705700" cy="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03" name="Google Shape;603;g37bf3141e71_2_11037"/>
          <p:cNvSpPr txBox="1"/>
          <p:nvPr>
            <p:ph idx="14" type="subTitle"/>
          </p:nvPr>
        </p:nvSpPr>
        <p:spPr>
          <a:xfrm>
            <a:off x="7978550" y="3564100"/>
            <a:ext cx="2706900" cy="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04" name="Google Shape;604;g37bf3141e71_2_11037"/>
          <p:cNvSpPr txBox="1"/>
          <p:nvPr>
            <p:ph idx="15" type="subTitle"/>
          </p:nvPr>
        </p:nvSpPr>
        <p:spPr>
          <a:xfrm>
            <a:off x="7979254" y="4848900"/>
            <a:ext cx="2705700" cy="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605" name="Google Shape;605;g37bf3141e71_2_11037"/>
          <p:cNvGrpSpPr/>
          <p:nvPr/>
        </p:nvGrpSpPr>
        <p:grpSpPr>
          <a:xfrm flipH="1" rot="10800000">
            <a:off x="1" y="3934383"/>
            <a:ext cx="1858262" cy="2924827"/>
            <a:chOff x="-5" y="3169540"/>
            <a:chExt cx="1254142" cy="1973967"/>
          </a:xfrm>
        </p:grpSpPr>
        <p:sp>
          <p:nvSpPr>
            <p:cNvPr id="606" name="Google Shape;606;g37bf3141e71_2_11037"/>
            <p:cNvSpPr/>
            <p:nvPr/>
          </p:nvSpPr>
          <p:spPr>
            <a:xfrm>
              <a:off x="416620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g37bf3141e71_2_11037"/>
            <p:cNvSpPr/>
            <p:nvPr/>
          </p:nvSpPr>
          <p:spPr>
            <a:xfrm>
              <a:off x="-5" y="3550472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g37bf3141e71_2_11037"/>
            <p:cNvSpPr/>
            <p:nvPr/>
          </p:nvSpPr>
          <p:spPr>
            <a:xfrm>
              <a:off x="343335" y="3459715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9" name="Google Shape;609;g37bf3141e71_2_11037"/>
          <p:cNvGrpSpPr/>
          <p:nvPr/>
        </p:nvGrpSpPr>
        <p:grpSpPr>
          <a:xfrm flipH="1" rot="10800000">
            <a:off x="9689653" y="-171"/>
            <a:ext cx="2502866" cy="4096739"/>
            <a:chOff x="6808150" y="1320878"/>
            <a:chExt cx="2335852" cy="3823368"/>
          </a:xfrm>
        </p:grpSpPr>
        <p:sp>
          <p:nvSpPr>
            <p:cNvPr id="610" name="Google Shape;610;g37bf3141e71_2_11037"/>
            <p:cNvSpPr/>
            <p:nvPr/>
          </p:nvSpPr>
          <p:spPr>
            <a:xfrm>
              <a:off x="8466626" y="1320878"/>
              <a:ext cx="677376" cy="3823368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g37bf3141e71_2_11037"/>
            <p:cNvSpPr/>
            <p:nvPr/>
          </p:nvSpPr>
          <p:spPr>
            <a:xfrm>
              <a:off x="6808150" y="4693068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g37bf3141e71_2_11037"/>
            <p:cNvSpPr/>
            <p:nvPr/>
          </p:nvSpPr>
          <p:spPr>
            <a:xfrm>
              <a:off x="8323424" y="4524007"/>
              <a:ext cx="290060" cy="355184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3" name="Google Shape;613;g37bf3141e71_2_11037"/>
          <p:cNvGrpSpPr/>
          <p:nvPr/>
        </p:nvGrpSpPr>
        <p:grpSpPr>
          <a:xfrm flipH="1">
            <a:off x="340507" y="226061"/>
            <a:ext cx="492411" cy="986494"/>
            <a:chOff x="8246118" y="539510"/>
            <a:chExt cx="369318" cy="739889"/>
          </a:xfrm>
        </p:grpSpPr>
        <p:sp>
          <p:nvSpPr>
            <p:cNvPr id="614" name="Google Shape;614;g37bf3141e71_2_11037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g37bf3141e71_2_11037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g37bf3141e71_2_11037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g37bf3141e71_2_11037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g37bf3141e71_2_11037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9" name="Google Shape;619;g37bf3141e71_2_11037"/>
          <p:cNvGrpSpPr/>
          <p:nvPr/>
        </p:nvGrpSpPr>
        <p:grpSpPr>
          <a:xfrm rot="5400000">
            <a:off x="8914664" y="6081245"/>
            <a:ext cx="259130" cy="673311"/>
            <a:chOff x="5025077" y="4050620"/>
            <a:chExt cx="272081" cy="706888"/>
          </a:xfrm>
        </p:grpSpPr>
        <p:sp>
          <p:nvSpPr>
            <p:cNvPr id="620" name="Google Shape;620;g37bf3141e71_2_11037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g37bf3141e71_2_11037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g37bf3141e71_2_11037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g37bf3141e71_2_11037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g37bf3141e71_2_11037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g37bf3141e71_2_11037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g37bf3141e71_2_11037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g37bf3141e71_2_11037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8" name="Google Shape;628;g37bf3141e71_2_11037"/>
          <p:cNvSpPr/>
          <p:nvPr/>
        </p:nvSpPr>
        <p:spPr>
          <a:xfrm flipH="1" rot="10800000">
            <a:off x="11561971" y="4837387"/>
            <a:ext cx="1568100" cy="1576500"/>
          </a:xfrm>
          <a:prstGeom prst="chord">
            <a:avLst>
              <a:gd fmla="val 5371555" name="adj1"/>
              <a:gd fmla="val 1620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9" name="Google Shape;629;g37bf3141e71_2_11037"/>
          <p:cNvSpPr/>
          <p:nvPr/>
        </p:nvSpPr>
        <p:spPr>
          <a:xfrm flipH="1" rot="5400000">
            <a:off x="11196386" y="4812388"/>
            <a:ext cx="1626831" cy="1627216"/>
          </a:xfrm>
          <a:custGeom>
            <a:rect b="b" l="l" r="r" t="t"/>
            <a:pathLst>
              <a:path extrusionOk="0" h="1595310" w="1594932">
                <a:moveTo>
                  <a:pt x="227193" y="1350513"/>
                </a:moveTo>
                <a:lnTo>
                  <a:pt x="223529" y="1350513"/>
                </a:lnTo>
                <a:cubicBezTo>
                  <a:pt x="228109" y="1355097"/>
                  <a:pt x="231774" y="1358764"/>
                  <a:pt x="236354" y="1363348"/>
                </a:cubicBezTo>
                <a:lnTo>
                  <a:pt x="236354" y="1359681"/>
                </a:lnTo>
                <a:lnTo>
                  <a:pt x="505688" y="1359681"/>
                </a:lnTo>
                <a:lnTo>
                  <a:pt x="505688" y="1540300"/>
                </a:lnTo>
                <a:cubicBezTo>
                  <a:pt x="508436" y="1541216"/>
                  <a:pt x="512101" y="1542133"/>
                  <a:pt x="514849" y="1543967"/>
                </a:cubicBezTo>
                <a:lnTo>
                  <a:pt x="514849" y="1360598"/>
                </a:lnTo>
                <a:lnTo>
                  <a:pt x="785099" y="1360598"/>
                </a:lnTo>
                <a:lnTo>
                  <a:pt x="785099" y="1595310"/>
                </a:lnTo>
                <a:cubicBezTo>
                  <a:pt x="787847" y="1595310"/>
                  <a:pt x="791512" y="1595310"/>
                  <a:pt x="794260" y="1595310"/>
                </a:cubicBezTo>
                <a:lnTo>
                  <a:pt x="794260" y="1360598"/>
                </a:lnTo>
                <a:lnTo>
                  <a:pt x="1064510" y="1360598"/>
                </a:lnTo>
                <a:lnTo>
                  <a:pt x="1064510" y="1549468"/>
                </a:lnTo>
                <a:cubicBezTo>
                  <a:pt x="1067258" y="1548551"/>
                  <a:pt x="1070923" y="1547634"/>
                  <a:pt x="1073671" y="1545801"/>
                </a:cubicBezTo>
                <a:lnTo>
                  <a:pt x="1073671" y="1359681"/>
                </a:lnTo>
                <a:lnTo>
                  <a:pt x="1343921" y="1359681"/>
                </a:lnTo>
                <a:lnTo>
                  <a:pt x="1343921" y="1377101"/>
                </a:lnTo>
                <a:cubicBezTo>
                  <a:pt x="1346669" y="1374351"/>
                  <a:pt x="1350334" y="1371600"/>
                  <a:pt x="1353082" y="1368849"/>
                </a:cubicBezTo>
                <a:lnTo>
                  <a:pt x="1353082" y="1359681"/>
                </a:lnTo>
                <a:lnTo>
                  <a:pt x="1362243" y="1359681"/>
                </a:lnTo>
                <a:cubicBezTo>
                  <a:pt x="1364991" y="1356931"/>
                  <a:pt x="1367739" y="1353263"/>
                  <a:pt x="1371404" y="1350513"/>
                </a:cubicBezTo>
                <a:lnTo>
                  <a:pt x="1353082" y="1350513"/>
                </a:lnTo>
                <a:lnTo>
                  <a:pt x="1353082" y="1080043"/>
                </a:lnTo>
                <a:lnTo>
                  <a:pt x="1542715" y="1080043"/>
                </a:lnTo>
                <a:cubicBezTo>
                  <a:pt x="1543631" y="1077293"/>
                  <a:pt x="1545463" y="1073626"/>
                  <a:pt x="1546379" y="1070875"/>
                </a:cubicBezTo>
                <a:lnTo>
                  <a:pt x="1353998" y="1070875"/>
                </a:lnTo>
                <a:lnTo>
                  <a:pt x="1353998" y="801322"/>
                </a:lnTo>
                <a:lnTo>
                  <a:pt x="1594933" y="801322"/>
                </a:lnTo>
                <a:cubicBezTo>
                  <a:pt x="1594933" y="800406"/>
                  <a:pt x="1594933" y="799489"/>
                  <a:pt x="1594933" y="797655"/>
                </a:cubicBezTo>
                <a:cubicBezTo>
                  <a:pt x="1594933" y="795821"/>
                  <a:pt x="1594933" y="793988"/>
                  <a:pt x="1594933" y="792154"/>
                </a:cubicBezTo>
                <a:lnTo>
                  <a:pt x="1353998" y="792154"/>
                </a:lnTo>
                <a:lnTo>
                  <a:pt x="1353998" y="521685"/>
                </a:lnTo>
                <a:lnTo>
                  <a:pt x="1545463" y="521685"/>
                </a:lnTo>
                <a:cubicBezTo>
                  <a:pt x="1544547" y="518934"/>
                  <a:pt x="1543631" y="515267"/>
                  <a:pt x="1541799" y="512516"/>
                </a:cubicBezTo>
                <a:lnTo>
                  <a:pt x="1353082" y="512516"/>
                </a:lnTo>
                <a:lnTo>
                  <a:pt x="1353082" y="242047"/>
                </a:lnTo>
                <a:lnTo>
                  <a:pt x="1368656" y="242047"/>
                </a:lnTo>
                <a:cubicBezTo>
                  <a:pt x="1365907" y="239296"/>
                  <a:pt x="1363159" y="235629"/>
                  <a:pt x="1359495" y="232879"/>
                </a:cubicBezTo>
                <a:lnTo>
                  <a:pt x="1353082" y="232879"/>
                </a:lnTo>
                <a:lnTo>
                  <a:pt x="1353082" y="226461"/>
                </a:lnTo>
                <a:cubicBezTo>
                  <a:pt x="1350334" y="223710"/>
                  <a:pt x="1346669" y="220960"/>
                  <a:pt x="1343921" y="218209"/>
                </a:cubicBezTo>
                <a:lnTo>
                  <a:pt x="1343921" y="233795"/>
                </a:lnTo>
                <a:lnTo>
                  <a:pt x="1073671" y="233795"/>
                </a:lnTo>
                <a:lnTo>
                  <a:pt x="1073671" y="50426"/>
                </a:lnTo>
                <a:cubicBezTo>
                  <a:pt x="1070923" y="49510"/>
                  <a:pt x="1067258" y="48593"/>
                  <a:pt x="1064510" y="46759"/>
                </a:cubicBezTo>
                <a:lnTo>
                  <a:pt x="1064510" y="232879"/>
                </a:lnTo>
                <a:lnTo>
                  <a:pt x="794260" y="232879"/>
                </a:lnTo>
                <a:lnTo>
                  <a:pt x="794260" y="0"/>
                </a:lnTo>
                <a:cubicBezTo>
                  <a:pt x="791512" y="0"/>
                  <a:pt x="787847" y="0"/>
                  <a:pt x="785099" y="0"/>
                </a:cubicBezTo>
                <a:lnTo>
                  <a:pt x="785099" y="232879"/>
                </a:lnTo>
                <a:lnTo>
                  <a:pt x="514849" y="232879"/>
                </a:lnTo>
                <a:lnTo>
                  <a:pt x="514849" y="51343"/>
                </a:lnTo>
                <a:cubicBezTo>
                  <a:pt x="512101" y="52260"/>
                  <a:pt x="508436" y="53177"/>
                  <a:pt x="505688" y="55011"/>
                </a:cubicBezTo>
                <a:lnTo>
                  <a:pt x="505688" y="232879"/>
                </a:lnTo>
                <a:lnTo>
                  <a:pt x="235438" y="232879"/>
                </a:lnTo>
                <a:lnTo>
                  <a:pt x="235438" y="231962"/>
                </a:lnTo>
                <a:cubicBezTo>
                  <a:pt x="231774" y="235629"/>
                  <a:pt x="229025" y="239296"/>
                  <a:pt x="225361" y="242047"/>
                </a:cubicBezTo>
                <a:lnTo>
                  <a:pt x="226277" y="242047"/>
                </a:lnTo>
                <a:lnTo>
                  <a:pt x="226277" y="512516"/>
                </a:lnTo>
                <a:lnTo>
                  <a:pt x="52218" y="512516"/>
                </a:lnTo>
                <a:cubicBezTo>
                  <a:pt x="51302" y="515267"/>
                  <a:pt x="49470" y="518934"/>
                  <a:pt x="48553" y="521685"/>
                </a:cubicBezTo>
                <a:lnTo>
                  <a:pt x="226277" y="521685"/>
                </a:lnTo>
                <a:lnTo>
                  <a:pt x="226277" y="792154"/>
                </a:lnTo>
                <a:lnTo>
                  <a:pt x="0" y="792154"/>
                </a:lnTo>
                <a:cubicBezTo>
                  <a:pt x="0" y="793988"/>
                  <a:pt x="0" y="795821"/>
                  <a:pt x="0" y="797655"/>
                </a:cubicBezTo>
                <a:cubicBezTo>
                  <a:pt x="0" y="798572"/>
                  <a:pt x="0" y="799489"/>
                  <a:pt x="0" y="801322"/>
                </a:cubicBezTo>
                <a:lnTo>
                  <a:pt x="226277" y="801322"/>
                </a:lnTo>
                <a:lnTo>
                  <a:pt x="226277" y="1071792"/>
                </a:lnTo>
                <a:lnTo>
                  <a:pt x="47637" y="1071792"/>
                </a:lnTo>
                <a:cubicBezTo>
                  <a:pt x="48553" y="1074542"/>
                  <a:pt x="49470" y="1078210"/>
                  <a:pt x="51302" y="1080960"/>
                </a:cubicBezTo>
                <a:lnTo>
                  <a:pt x="226277" y="1080960"/>
                </a:lnTo>
                <a:lnTo>
                  <a:pt x="226277" y="1350513"/>
                </a:lnTo>
                <a:close/>
                <a:moveTo>
                  <a:pt x="1073671" y="242964"/>
                </a:moveTo>
                <a:lnTo>
                  <a:pt x="1343921" y="242964"/>
                </a:lnTo>
                <a:lnTo>
                  <a:pt x="1343921" y="513433"/>
                </a:lnTo>
                <a:lnTo>
                  <a:pt x="1073671" y="513433"/>
                </a:lnTo>
                <a:lnTo>
                  <a:pt x="1073671" y="242964"/>
                </a:lnTo>
                <a:close/>
                <a:moveTo>
                  <a:pt x="1073671" y="521685"/>
                </a:moveTo>
                <a:lnTo>
                  <a:pt x="1343921" y="521685"/>
                </a:lnTo>
                <a:lnTo>
                  <a:pt x="1343921" y="792154"/>
                </a:lnTo>
                <a:lnTo>
                  <a:pt x="1073671" y="792154"/>
                </a:lnTo>
                <a:lnTo>
                  <a:pt x="1073671" y="521685"/>
                </a:lnTo>
                <a:close/>
                <a:moveTo>
                  <a:pt x="1073671" y="801322"/>
                </a:moveTo>
                <a:lnTo>
                  <a:pt x="1343921" y="801322"/>
                </a:lnTo>
                <a:lnTo>
                  <a:pt x="1343921" y="1071792"/>
                </a:lnTo>
                <a:lnTo>
                  <a:pt x="1073671" y="1071792"/>
                </a:lnTo>
                <a:lnTo>
                  <a:pt x="1073671" y="801322"/>
                </a:lnTo>
                <a:close/>
                <a:moveTo>
                  <a:pt x="1073671" y="1080960"/>
                </a:moveTo>
                <a:lnTo>
                  <a:pt x="1343921" y="1080960"/>
                </a:lnTo>
                <a:lnTo>
                  <a:pt x="1343921" y="1351429"/>
                </a:lnTo>
                <a:lnTo>
                  <a:pt x="1073671" y="1351429"/>
                </a:lnTo>
                <a:lnTo>
                  <a:pt x="1073671" y="1080960"/>
                </a:lnTo>
                <a:close/>
                <a:moveTo>
                  <a:pt x="794260" y="242964"/>
                </a:moveTo>
                <a:lnTo>
                  <a:pt x="1064510" y="242964"/>
                </a:lnTo>
                <a:lnTo>
                  <a:pt x="1064510" y="513433"/>
                </a:lnTo>
                <a:lnTo>
                  <a:pt x="794260" y="513433"/>
                </a:lnTo>
                <a:lnTo>
                  <a:pt x="794260" y="242964"/>
                </a:lnTo>
                <a:close/>
                <a:moveTo>
                  <a:pt x="794260" y="521685"/>
                </a:moveTo>
                <a:lnTo>
                  <a:pt x="1064510" y="521685"/>
                </a:lnTo>
                <a:lnTo>
                  <a:pt x="1064510" y="792154"/>
                </a:lnTo>
                <a:lnTo>
                  <a:pt x="794260" y="792154"/>
                </a:lnTo>
                <a:lnTo>
                  <a:pt x="794260" y="521685"/>
                </a:lnTo>
                <a:close/>
                <a:moveTo>
                  <a:pt x="794260" y="801322"/>
                </a:moveTo>
                <a:lnTo>
                  <a:pt x="1064510" y="801322"/>
                </a:lnTo>
                <a:lnTo>
                  <a:pt x="1064510" y="1071792"/>
                </a:lnTo>
                <a:lnTo>
                  <a:pt x="794260" y="1071792"/>
                </a:lnTo>
                <a:lnTo>
                  <a:pt x="794260" y="801322"/>
                </a:lnTo>
                <a:close/>
                <a:moveTo>
                  <a:pt x="794260" y="1080960"/>
                </a:moveTo>
                <a:lnTo>
                  <a:pt x="1064510" y="1080960"/>
                </a:lnTo>
                <a:lnTo>
                  <a:pt x="1064510" y="1351429"/>
                </a:lnTo>
                <a:lnTo>
                  <a:pt x="794260" y="1351429"/>
                </a:lnTo>
                <a:lnTo>
                  <a:pt x="794260" y="1080960"/>
                </a:lnTo>
                <a:close/>
                <a:moveTo>
                  <a:pt x="514849" y="242964"/>
                </a:moveTo>
                <a:lnTo>
                  <a:pt x="785099" y="242964"/>
                </a:lnTo>
                <a:lnTo>
                  <a:pt x="785099" y="513433"/>
                </a:lnTo>
                <a:lnTo>
                  <a:pt x="514849" y="513433"/>
                </a:lnTo>
                <a:lnTo>
                  <a:pt x="514849" y="242964"/>
                </a:lnTo>
                <a:close/>
                <a:moveTo>
                  <a:pt x="514849" y="521685"/>
                </a:moveTo>
                <a:lnTo>
                  <a:pt x="785099" y="521685"/>
                </a:lnTo>
                <a:lnTo>
                  <a:pt x="785099" y="792154"/>
                </a:lnTo>
                <a:lnTo>
                  <a:pt x="514849" y="792154"/>
                </a:lnTo>
                <a:lnTo>
                  <a:pt x="514849" y="521685"/>
                </a:lnTo>
                <a:close/>
                <a:moveTo>
                  <a:pt x="514849" y="801322"/>
                </a:moveTo>
                <a:lnTo>
                  <a:pt x="785099" y="801322"/>
                </a:lnTo>
                <a:lnTo>
                  <a:pt x="785099" y="1071792"/>
                </a:lnTo>
                <a:lnTo>
                  <a:pt x="514849" y="1071792"/>
                </a:lnTo>
                <a:lnTo>
                  <a:pt x="514849" y="801322"/>
                </a:lnTo>
                <a:close/>
                <a:moveTo>
                  <a:pt x="514849" y="1080960"/>
                </a:moveTo>
                <a:lnTo>
                  <a:pt x="785099" y="1080960"/>
                </a:lnTo>
                <a:lnTo>
                  <a:pt x="785099" y="1351429"/>
                </a:lnTo>
                <a:lnTo>
                  <a:pt x="514849" y="1351429"/>
                </a:lnTo>
                <a:lnTo>
                  <a:pt x="514849" y="1080960"/>
                </a:lnTo>
                <a:close/>
                <a:moveTo>
                  <a:pt x="236354" y="242964"/>
                </a:moveTo>
                <a:lnTo>
                  <a:pt x="505688" y="242964"/>
                </a:lnTo>
                <a:lnTo>
                  <a:pt x="505688" y="513433"/>
                </a:lnTo>
                <a:lnTo>
                  <a:pt x="235438" y="513433"/>
                </a:lnTo>
                <a:lnTo>
                  <a:pt x="235438" y="242964"/>
                </a:lnTo>
                <a:close/>
                <a:moveTo>
                  <a:pt x="236354" y="521685"/>
                </a:moveTo>
                <a:lnTo>
                  <a:pt x="505688" y="521685"/>
                </a:lnTo>
                <a:lnTo>
                  <a:pt x="505688" y="792154"/>
                </a:lnTo>
                <a:lnTo>
                  <a:pt x="235438" y="792154"/>
                </a:lnTo>
                <a:lnTo>
                  <a:pt x="235438" y="521685"/>
                </a:lnTo>
                <a:close/>
                <a:moveTo>
                  <a:pt x="236354" y="801322"/>
                </a:moveTo>
                <a:lnTo>
                  <a:pt x="505688" y="801322"/>
                </a:lnTo>
                <a:lnTo>
                  <a:pt x="505688" y="1071792"/>
                </a:lnTo>
                <a:lnTo>
                  <a:pt x="235438" y="1071792"/>
                </a:lnTo>
                <a:lnTo>
                  <a:pt x="235438" y="801322"/>
                </a:lnTo>
                <a:close/>
                <a:moveTo>
                  <a:pt x="236354" y="1080960"/>
                </a:moveTo>
                <a:lnTo>
                  <a:pt x="505688" y="1080960"/>
                </a:lnTo>
                <a:lnTo>
                  <a:pt x="505688" y="1351429"/>
                </a:lnTo>
                <a:lnTo>
                  <a:pt x="235438" y="1351429"/>
                </a:lnTo>
                <a:lnTo>
                  <a:pt x="235438" y="108096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1" name="Google Shape;631;g37bf3141e71_2_11076"/>
          <p:cNvGrpSpPr/>
          <p:nvPr/>
        </p:nvGrpSpPr>
        <p:grpSpPr>
          <a:xfrm>
            <a:off x="10873145" y="226061"/>
            <a:ext cx="492411" cy="986494"/>
            <a:chOff x="8246118" y="539510"/>
            <a:chExt cx="369318" cy="739889"/>
          </a:xfrm>
        </p:grpSpPr>
        <p:sp>
          <p:nvSpPr>
            <p:cNvPr id="632" name="Google Shape;632;g37bf3141e71_2_11076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g37bf3141e71_2_11076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g37bf3141e71_2_11076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g37bf3141e71_2_11076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g37bf3141e71_2_11076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7" name="Google Shape;637;g37bf3141e71_2_11076"/>
          <p:cNvGrpSpPr/>
          <p:nvPr/>
        </p:nvGrpSpPr>
        <p:grpSpPr>
          <a:xfrm>
            <a:off x="342017" y="1822865"/>
            <a:ext cx="259130" cy="673311"/>
            <a:chOff x="5025077" y="4050620"/>
            <a:chExt cx="272081" cy="706888"/>
          </a:xfrm>
        </p:grpSpPr>
        <p:sp>
          <p:nvSpPr>
            <p:cNvPr id="638" name="Google Shape;638;g37bf3141e71_2_11076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g37bf3141e71_2_11076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g37bf3141e71_2_11076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g37bf3141e71_2_11076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g37bf3141e71_2_11076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g37bf3141e71_2_11076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g37bf3141e71_2_11076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g37bf3141e71_2_11076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46" name="Google Shape;646;g37bf3141e71_2_11076"/>
          <p:cNvGrpSpPr/>
          <p:nvPr/>
        </p:nvGrpSpPr>
        <p:grpSpPr>
          <a:xfrm>
            <a:off x="9766682" y="402142"/>
            <a:ext cx="832814" cy="634337"/>
            <a:chOff x="6106825" y="306089"/>
            <a:chExt cx="1035194" cy="788486"/>
          </a:xfrm>
        </p:grpSpPr>
        <p:sp>
          <p:nvSpPr>
            <p:cNvPr id="647" name="Google Shape;647;g37bf3141e71_2_11076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g37bf3141e71_2_11076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g37bf3141e71_2_11076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g37bf3141e71_2_11076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g37bf3141e71_2_11076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g37bf3141e71_2_11076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g37bf3141e71_2_11076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g37bf3141e71_2_11076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g37bf3141e71_2_11076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g37bf3141e71_2_11076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g37bf3141e71_2_11076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g37bf3141e71_2_11076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g37bf3141e71_2_11076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g37bf3141e71_2_11076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g37bf3141e71_2_11076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g37bf3141e71_2_11076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g37bf3141e71_2_11076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g37bf3141e71_2_11076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g37bf3141e71_2_11076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g37bf3141e71_2_11076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7" name="Google Shape;667;g37bf3141e71_2_11076"/>
          <p:cNvGrpSpPr/>
          <p:nvPr/>
        </p:nvGrpSpPr>
        <p:grpSpPr>
          <a:xfrm>
            <a:off x="8936145" y="2120477"/>
            <a:ext cx="3254528" cy="4735043"/>
            <a:chOff x="6808150" y="1320878"/>
            <a:chExt cx="2335841" cy="3705331"/>
          </a:xfrm>
        </p:grpSpPr>
        <p:sp>
          <p:nvSpPr>
            <p:cNvPr id="668" name="Google Shape;668;g37bf3141e71_2_11076"/>
            <p:cNvSpPr/>
            <p:nvPr/>
          </p:nvSpPr>
          <p:spPr>
            <a:xfrm>
              <a:off x="8466615" y="1320878"/>
              <a:ext cx="677376" cy="3705331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g37bf3141e71_2_11076"/>
            <p:cNvSpPr/>
            <p:nvPr/>
          </p:nvSpPr>
          <p:spPr>
            <a:xfrm>
              <a:off x="6808150" y="4468910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g37bf3141e71_2_11076"/>
            <p:cNvSpPr/>
            <p:nvPr/>
          </p:nvSpPr>
          <p:spPr>
            <a:xfrm>
              <a:off x="8369159" y="4363494"/>
              <a:ext cx="186106" cy="227890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1" name="Google Shape;671;g37bf3141e71_2_11076"/>
          <p:cNvGrpSpPr/>
          <p:nvPr/>
        </p:nvGrpSpPr>
        <p:grpSpPr>
          <a:xfrm rot="2700000">
            <a:off x="-1658394" y="3122045"/>
            <a:ext cx="2260080" cy="2250314"/>
            <a:chOff x="5010334" y="-947702"/>
            <a:chExt cx="1842636" cy="1834885"/>
          </a:xfrm>
        </p:grpSpPr>
        <p:sp>
          <p:nvSpPr>
            <p:cNvPr id="672" name="Google Shape;672;g37bf3141e71_2_11076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g37bf3141e71_2_11076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g37bf3141e71_2_11076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5" name="Google Shape;675;g37bf3141e71_2_11076"/>
          <p:cNvGrpSpPr/>
          <p:nvPr/>
        </p:nvGrpSpPr>
        <p:grpSpPr>
          <a:xfrm rot="10800000">
            <a:off x="39" y="5734317"/>
            <a:ext cx="1626790" cy="1933729"/>
            <a:chOff x="-1" y="-673507"/>
            <a:chExt cx="1220123" cy="1450333"/>
          </a:xfrm>
        </p:grpSpPr>
        <p:sp>
          <p:nvSpPr>
            <p:cNvPr id="676" name="Google Shape;676;g37bf3141e71_2_11076"/>
            <p:cNvSpPr/>
            <p:nvPr/>
          </p:nvSpPr>
          <p:spPr>
            <a:xfrm rot="-5400000">
              <a:off x="22292" y="-676657"/>
              <a:ext cx="1176000" cy="1182300"/>
            </a:xfrm>
            <a:prstGeom prst="chord">
              <a:avLst>
                <a:gd fmla="val 5371555" name="adj1"/>
                <a:gd fmla="val 1620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77" name="Google Shape;677;g37bf3141e71_2_11076"/>
            <p:cNvSpPr/>
            <p:nvPr/>
          </p:nvSpPr>
          <p:spPr>
            <a:xfrm>
              <a:off x="-1" y="-443586"/>
              <a:ext cx="1220123" cy="1220412"/>
            </a:xfrm>
            <a:custGeom>
              <a:rect b="b" l="l" r="r" t="t"/>
              <a:pathLst>
                <a:path extrusionOk="0" h="1595310" w="1594932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8" name="Google Shape;678;g37bf3141e71_2_11076"/>
          <p:cNvSpPr txBox="1"/>
          <p:nvPr>
            <p:ph type="title"/>
          </p:nvPr>
        </p:nvSpPr>
        <p:spPr>
          <a:xfrm>
            <a:off x="6269753" y="2327000"/>
            <a:ext cx="33765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679" name="Google Shape;679;g37bf3141e71_2_11076"/>
          <p:cNvSpPr txBox="1"/>
          <p:nvPr>
            <p:ph idx="1" type="subTitle"/>
          </p:nvPr>
        </p:nvSpPr>
        <p:spPr>
          <a:xfrm>
            <a:off x="6269753" y="3285633"/>
            <a:ext cx="3376500" cy="1796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80" name="Google Shape;680;g37bf3141e71_2_11076"/>
          <p:cNvSpPr/>
          <p:nvPr>
            <p:ph idx="2" type="pic"/>
          </p:nvPr>
        </p:nvSpPr>
        <p:spPr>
          <a:xfrm>
            <a:off x="2777416" y="1709467"/>
            <a:ext cx="1784400" cy="3688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681" name="Google Shape;681;g37bf3141e71_2_11076"/>
          <p:cNvGrpSpPr/>
          <p:nvPr/>
        </p:nvGrpSpPr>
        <p:grpSpPr>
          <a:xfrm flipH="1" rot="5400000">
            <a:off x="133341" y="-195001"/>
            <a:ext cx="3259828" cy="3639818"/>
            <a:chOff x="6808150" y="2179547"/>
            <a:chExt cx="2339646" cy="2848281"/>
          </a:xfrm>
        </p:grpSpPr>
        <p:sp>
          <p:nvSpPr>
            <p:cNvPr id="682" name="Google Shape;682;g37bf3141e71_2_11076"/>
            <p:cNvSpPr/>
            <p:nvPr/>
          </p:nvSpPr>
          <p:spPr>
            <a:xfrm>
              <a:off x="8627716" y="2179547"/>
              <a:ext cx="520080" cy="2848281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g37bf3141e71_2_11076"/>
            <p:cNvSpPr/>
            <p:nvPr/>
          </p:nvSpPr>
          <p:spPr>
            <a:xfrm>
              <a:off x="6808150" y="4230896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g37bf3141e71_2_11076"/>
            <p:cNvSpPr/>
            <p:nvPr/>
          </p:nvSpPr>
          <p:spPr>
            <a:xfrm>
              <a:off x="8534662" y="4125493"/>
              <a:ext cx="186106" cy="227890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" name="Google Shape;686;g37bf3141e71_2_11131"/>
          <p:cNvGrpSpPr/>
          <p:nvPr/>
        </p:nvGrpSpPr>
        <p:grpSpPr>
          <a:xfrm>
            <a:off x="10873145" y="226061"/>
            <a:ext cx="492411" cy="986494"/>
            <a:chOff x="8246118" y="539510"/>
            <a:chExt cx="369318" cy="739889"/>
          </a:xfrm>
        </p:grpSpPr>
        <p:sp>
          <p:nvSpPr>
            <p:cNvPr id="687" name="Google Shape;687;g37bf3141e71_2_11131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Google Shape;688;g37bf3141e71_2_11131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9" name="Google Shape;689;g37bf3141e71_2_11131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Google Shape;690;g37bf3141e71_2_11131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691;g37bf3141e71_2_11131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2" name="Google Shape;692;g37bf3141e71_2_11131"/>
          <p:cNvGrpSpPr/>
          <p:nvPr/>
        </p:nvGrpSpPr>
        <p:grpSpPr>
          <a:xfrm>
            <a:off x="342017" y="5147298"/>
            <a:ext cx="259130" cy="673311"/>
            <a:chOff x="5025077" y="4050620"/>
            <a:chExt cx="272081" cy="706888"/>
          </a:xfrm>
        </p:grpSpPr>
        <p:sp>
          <p:nvSpPr>
            <p:cNvPr id="693" name="Google Shape;693;g37bf3141e71_2_11131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g37bf3141e71_2_11131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g37bf3141e71_2_11131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g37bf3141e71_2_11131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g37bf3141e71_2_11131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g37bf3141e71_2_11131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g37bf3141e71_2_11131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g37bf3141e71_2_11131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1" name="Google Shape;701;g37bf3141e71_2_11131"/>
          <p:cNvGrpSpPr/>
          <p:nvPr/>
        </p:nvGrpSpPr>
        <p:grpSpPr>
          <a:xfrm>
            <a:off x="9766682" y="402142"/>
            <a:ext cx="832814" cy="634337"/>
            <a:chOff x="6106825" y="306089"/>
            <a:chExt cx="1035194" cy="788486"/>
          </a:xfrm>
        </p:grpSpPr>
        <p:sp>
          <p:nvSpPr>
            <p:cNvPr id="702" name="Google Shape;702;g37bf3141e71_2_11131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g37bf3141e71_2_11131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g37bf3141e71_2_11131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g37bf3141e71_2_11131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g37bf3141e71_2_11131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g37bf3141e71_2_11131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g37bf3141e71_2_11131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g37bf3141e71_2_11131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g37bf3141e71_2_11131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g37bf3141e71_2_11131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g37bf3141e71_2_11131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g37bf3141e71_2_11131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g37bf3141e71_2_11131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g37bf3141e71_2_11131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g37bf3141e71_2_11131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g37bf3141e71_2_11131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g37bf3141e71_2_11131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g37bf3141e71_2_11131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g37bf3141e71_2_11131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g37bf3141e71_2_11131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22" name="Google Shape;722;g37bf3141e71_2_11131"/>
          <p:cNvSpPr txBox="1"/>
          <p:nvPr>
            <p:ph idx="1" type="subTitle"/>
          </p:nvPr>
        </p:nvSpPr>
        <p:spPr>
          <a:xfrm>
            <a:off x="951000" y="1446900"/>
            <a:ext cx="10290000" cy="664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23" name="Google Shape;723;g37bf3141e71_2_11131"/>
          <p:cNvSpPr txBox="1"/>
          <p:nvPr>
            <p:ph type="title"/>
          </p:nvPr>
        </p:nvSpPr>
        <p:spPr>
          <a:xfrm>
            <a:off x="963168" y="719333"/>
            <a:ext cx="10278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grpSp>
        <p:nvGrpSpPr>
          <p:cNvPr id="724" name="Google Shape;724;g37bf3141e71_2_11131"/>
          <p:cNvGrpSpPr/>
          <p:nvPr/>
        </p:nvGrpSpPr>
        <p:grpSpPr>
          <a:xfrm>
            <a:off x="1" y="0"/>
            <a:ext cx="12191908" cy="6858932"/>
            <a:chOff x="1" y="0"/>
            <a:chExt cx="9144160" cy="5144328"/>
          </a:xfrm>
        </p:grpSpPr>
        <p:grpSp>
          <p:nvGrpSpPr>
            <p:cNvPr id="725" name="Google Shape;725;g37bf3141e71_2_11131"/>
            <p:cNvGrpSpPr/>
            <p:nvPr/>
          </p:nvGrpSpPr>
          <p:grpSpPr>
            <a:xfrm>
              <a:off x="1" y="0"/>
              <a:ext cx="1393728" cy="2193670"/>
              <a:chOff x="-5" y="3169540"/>
              <a:chExt cx="1254142" cy="1973967"/>
            </a:xfrm>
          </p:grpSpPr>
          <p:sp>
            <p:nvSpPr>
              <p:cNvPr id="726" name="Google Shape;726;g37bf3141e71_2_11131"/>
              <p:cNvSpPr/>
              <p:nvPr/>
            </p:nvSpPr>
            <p:spPr>
              <a:xfrm>
                <a:off x="416620" y="3169540"/>
                <a:ext cx="9161" cy="1973967"/>
              </a:xfrm>
              <a:custGeom>
                <a:rect b="b" l="l" r="r" t="t"/>
                <a:pathLst>
                  <a:path extrusionOk="0" h="1973967" w="9161">
                    <a:moveTo>
                      <a:pt x="0" y="0"/>
                    </a:moveTo>
                    <a:lnTo>
                      <a:pt x="0" y="1973967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7" name="Google Shape;727;g37bf3141e71_2_11131"/>
              <p:cNvSpPr/>
              <p:nvPr/>
            </p:nvSpPr>
            <p:spPr>
              <a:xfrm>
                <a:off x="-5" y="3550472"/>
                <a:ext cx="1254142" cy="9168"/>
              </a:xfrm>
              <a:custGeom>
                <a:rect b="b" l="l" r="r" t="t"/>
                <a:pathLst>
                  <a:path extrusionOk="0" h="9168" w="1254142">
                    <a:moveTo>
                      <a:pt x="1254143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8" name="Google Shape;728;g37bf3141e71_2_11131"/>
              <p:cNvSpPr/>
              <p:nvPr/>
            </p:nvSpPr>
            <p:spPr>
              <a:xfrm>
                <a:off x="343335" y="3459715"/>
                <a:ext cx="155737" cy="190703"/>
              </a:xfrm>
              <a:custGeom>
                <a:rect b="b" l="l" r="r" t="t"/>
                <a:pathLst>
                  <a:path extrusionOk="0" h="190703" w="155737">
                    <a:moveTo>
                      <a:pt x="76036" y="16503"/>
                    </a:moveTo>
                    <a:lnTo>
                      <a:pt x="77869" y="0"/>
                    </a:lnTo>
                    <a:lnTo>
                      <a:pt x="79701" y="16503"/>
                    </a:lnTo>
                    <a:cubicBezTo>
                      <a:pt x="84281" y="56844"/>
                      <a:pt x="115429" y="88934"/>
                      <a:pt x="155737" y="95352"/>
                    </a:cubicBezTo>
                    <a:cubicBezTo>
                      <a:pt x="115429" y="101770"/>
                      <a:pt x="84281" y="133859"/>
                      <a:pt x="79701" y="174200"/>
                    </a:cubicBezTo>
                    <a:lnTo>
                      <a:pt x="77869" y="190704"/>
                    </a:lnTo>
                    <a:lnTo>
                      <a:pt x="76036" y="174200"/>
                    </a:lnTo>
                    <a:cubicBezTo>
                      <a:pt x="71456" y="133859"/>
                      <a:pt x="40308" y="101770"/>
                      <a:pt x="0" y="95352"/>
                    </a:cubicBezTo>
                    <a:cubicBezTo>
                      <a:pt x="40308" y="89851"/>
                      <a:pt x="70540" y="57761"/>
                      <a:pt x="76036" y="165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9" name="Google Shape;729;g37bf3141e71_2_11131"/>
            <p:cNvGrpSpPr/>
            <p:nvPr/>
          </p:nvGrpSpPr>
          <p:grpSpPr>
            <a:xfrm>
              <a:off x="7267069" y="2071869"/>
              <a:ext cx="1877091" cy="3072458"/>
              <a:chOff x="6808150" y="1320878"/>
              <a:chExt cx="2335852" cy="3823368"/>
            </a:xfrm>
          </p:grpSpPr>
          <p:sp>
            <p:nvSpPr>
              <p:cNvPr id="730" name="Google Shape;730;g37bf3141e71_2_11131"/>
              <p:cNvSpPr/>
              <p:nvPr/>
            </p:nvSpPr>
            <p:spPr>
              <a:xfrm>
                <a:off x="8466626" y="1320878"/>
                <a:ext cx="677376" cy="3823368"/>
              </a:xfrm>
              <a:custGeom>
                <a:rect b="b" l="l" r="r" t="t"/>
                <a:pathLst>
                  <a:path extrusionOk="0" h="2052815" w="363692">
                    <a:moveTo>
                      <a:pt x="0" y="2052816"/>
                    </a:moveTo>
                    <a:lnTo>
                      <a:pt x="0" y="363987"/>
                    </a:lnTo>
                    <a:cubicBezTo>
                      <a:pt x="0" y="163198"/>
                      <a:pt x="163066" y="0"/>
                      <a:pt x="363692" y="0"/>
                    </a:cubicBezTo>
                    <a:lnTo>
                      <a:pt x="363692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1" name="Google Shape;731;g37bf3141e71_2_11131"/>
              <p:cNvSpPr/>
              <p:nvPr/>
            </p:nvSpPr>
            <p:spPr>
              <a:xfrm>
                <a:off x="6808150" y="4693068"/>
                <a:ext cx="2335839" cy="17075"/>
              </a:xfrm>
              <a:custGeom>
                <a:rect b="b" l="l" r="r" t="t"/>
                <a:pathLst>
                  <a:path extrusionOk="0" h="9168" w="1254142">
                    <a:moveTo>
                      <a:pt x="0" y="0"/>
                    </a:moveTo>
                    <a:lnTo>
                      <a:pt x="1254143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2" name="Google Shape;732;g37bf3141e71_2_11131"/>
              <p:cNvSpPr/>
              <p:nvPr/>
            </p:nvSpPr>
            <p:spPr>
              <a:xfrm>
                <a:off x="8323424" y="4524007"/>
                <a:ext cx="290060" cy="355184"/>
              </a:xfrm>
              <a:custGeom>
                <a:rect b="b" l="l" r="r" t="t"/>
                <a:pathLst>
                  <a:path extrusionOk="0" h="190703" w="155737">
                    <a:moveTo>
                      <a:pt x="79701" y="16503"/>
                    </a:moveTo>
                    <a:lnTo>
                      <a:pt x="77869" y="0"/>
                    </a:lnTo>
                    <a:lnTo>
                      <a:pt x="76037" y="16503"/>
                    </a:lnTo>
                    <a:cubicBezTo>
                      <a:pt x="71456" y="56844"/>
                      <a:pt x="40309" y="88934"/>
                      <a:pt x="0" y="95352"/>
                    </a:cubicBezTo>
                    <a:cubicBezTo>
                      <a:pt x="40309" y="101770"/>
                      <a:pt x="71456" y="133859"/>
                      <a:pt x="76037" y="174200"/>
                    </a:cubicBezTo>
                    <a:lnTo>
                      <a:pt x="77869" y="190704"/>
                    </a:lnTo>
                    <a:lnTo>
                      <a:pt x="79701" y="174200"/>
                    </a:lnTo>
                    <a:cubicBezTo>
                      <a:pt x="84281" y="133859"/>
                      <a:pt x="115429" y="101770"/>
                      <a:pt x="155737" y="95352"/>
                    </a:cubicBezTo>
                    <a:cubicBezTo>
                      <a:pt x="116345" y="89851"/>
                      <a:pt x="85198" y="57761"/>
                      <a:pt x="79701" y="165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4" name="Google Shape;734;g37bf3141e71_2_11179"/>
          <p:cNvGrpSpPr/>
          <p:nvPr/>
        </p:nvGrpSpPr>
        <p:grpSpPr>
          <a:xfrm>
            <a:off x="10873145" y="226061"/>
            <a:ext cx="492411" cy="986494"/>
            <a:chOff x="8246118" y="539510"/>
            <a:chExt cx="369318" cy="739889"/>
          </a:xfrm>
        </p:grpSpPr>
        <p:sp>
          <p:nvSpPr>
            <p:cNvPr id="735" name="Google Shape;735;g37bf3141e71_2_11179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6" name="Google Shape;736;g37bf3141e71_2_11179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737;g37bf3141e71_2_11179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738;g37bf3141e71_2_11179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739;g37bf3141e71_2_11179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0" name="Google Shape;740;g37bf3141e71_2_11179"/>
          <p:cNvGrpSpPr/>
          <p:nvPr/>
        </p:nvGrpSpPr>
        <p:grpSpPr>
          <a:xfrm>
            <a:off x="342017" y="1822865"/>
            <a:ext cx="259130" cy="673311"/>
            <a:chOff x="5025077" y="4050620"/>
            <a:chExt cx="272081" cy="706888"/>
          </a:xfrm>
        </p:grpSpPr>
        <p:sp>
          <p:nvSpPr>
            <p:cNvPr id="741" name="Google Shape;741;g37bf3141e71_2_11179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742;g37bf3141e71_2_11179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g37bf3141e71_2_11179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g37bf3141e71_2_11179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g37bf3141e71_2_11179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g37bf3141e71_2_11179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g37bf3141e71_2_11179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g37bf3141e71_2_11179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9" name="Google Shape;749;g37bf3141e71_2_11179"/>
          <p:cNvGrpSpPr/>
          <p:nvPr/>
        </p:nvGrpSpPr>
        <p:grpSpPr>
          <a:xfrm>
            <a:off x="9766682" y="402142"/>
            <a:ext cx="832814" cy="634337"/>
            <a:chOff x="6106825" y="306089"/>
            <a:chExt cx="1035194" cy="788486"/>
          </a:xfrm>
        </p:grpSpPr>
        <p:sp>
          <p:nvSpPr>
            <p:cNvPr id="750" name="Google Shape;750;g37bf3141e71_2_11179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g37bf3141e71_2_11179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g37bf3141e71_2_11179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g37bf3141e71_2_11179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g37bf3141e71_2_11179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g37bf3141e71_2_11179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g37bf3141e71_2_11179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g37bf3141e71_2_11179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g37bf3141e71_2_11179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g37bf3141e71_2_11179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g37bf3141e71_2_11179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g37bf3141e71_2_11179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g37bf3141e71_2_11179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g37bf3141e71_2_11179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g37bf3141e71_2_11179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g37bf3141e71_2_11179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g37bf3141e71_2_11179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g37bf3141e71_2_11179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g37bf3141e71_2_11179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g37bf3141e71_2_11179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0" name="Google Shape;770;g37bf3141e71_2_11179"/>
          <p:cNvSpPr txBox="1"/>
          <p:nvPr>
            <p:ph idx="1" type="subTitle"/>
          </p:nvPr>
        </p:nvSpPr>
        <p:spPr>
          <a:xfrm>
            <a:off x="951000" y="1446900"/>
            <a:ext cx="10290000" cy="2877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71" name="Google Shape;771;g37bf3141e71_2_11179"/>
          <p:cNvSpPr txBox="1"/>
          <p:nvPr>
            <p:ph type="title"/>
          </p:nvPr>
        </p:nvSpPr>
        <p:spPr>
          <a:xfrm>
            <a:off x="963168" y="719333"/>
            <a:ext cx="10278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grpSp>
        <p:nvGrpSpPr>
          <p:cNvPr id="772" name="Google Shape;772;g37bf3141e71_2_11179"/>
          <p:cNvGrpSpPr/>
          <p:nvPr/>
        </p:nvGrpSpPr>
        <p:grpSpPr>
          <a:xfrm>
            <a:off x="1" y="0"/>
            <a:ext cx="12191908" cy="6858932"/>
            <a:chOff x="1" y="0"/>
            <a:chExt cx="9144160" cy="5144328"/>
          </a:xfrm>
        </p:grpSpPr>
        <p:grpSp>
          <p:nvGrpSpPr>
            <p:cNvPr id="773" name="Google Shape;773;g37bf3141e71_2_11179"/>
            <p:cNvGrpSpPr/>
            <p:nvPr/>
          </p:nvGrpSpPr>
          <p:grpSpPr>
            <a:xfrm>
              <a:off x="1" y="0"/>
              <a:ext cx="1393728" cy="2193670"/>
              <a:chOff x="-5" y="3169540"/>
              <a:chExt cx="1254142" cy="1973967"/>
            </a:xfrm>
          </p:grpSpPr>
          <p:sp>
            <p:nvSpPr>
              <p:cNvPr id="774" name="Google Shape;774;g37bf3141e71_2_11179"/>
              <p:cNvSpPr/>
              <p:nvPr/>
            </p:nvSpPr>
            <p:spPr>
              <a:xfrm>
                <a:off x="416620" y="3169540"/>
                <a:ext cx="9161" cy="1973967"/>
              </a:xfrm>
              <a:custGeom>
                <a:rect b="b" l="l" r="r" t="t"/>
                <a:pathLst>
                  <a:path extrusionOk="0" h="1973967" w="9161">
                    <a:moveTo>
                      <a:pt x="0" y="0"/>
                    </a:moveTo>
                    <a:lnTo>
                      <a:pt x="0" y="1973967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775;g37bf3141e71_2_11179"/>
              <p:cNvSpPr/>
              <p:nvPr/>
            </p:nvSpPr>
            <p:spPr>
              <a:xfrm>
                <a:off x="-5" y="3550472"/>
                <a:ext cx="1254142" cy="9168"/>
              </a:xfrm>
              <a:custGeom>
                <a:rect b="b" l="l" r="r" t="t"/>
                <a:pathLst>
                  <a:path extrusionOk="0" h="9168" w="1254142">
                    <a:moveTo>
                      <a:pt x="1254143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776;g37bf3141e71_2_11179"/>
              <p:cNvSpPr/>
              <p:nvPr/>
            </p:nvSpPr>
            <p:spPr>
              <a:xfrm>
                <a:off x="343335" y="3459715"/>
                <a:ext cx="155737" cy="190703"/>
              </a:xfrm>
              <a:custGeom>
                <a:rect b="b" l="l" r="r" t="t"/>
                <a:pathLst>
                  <a:path extrusionOk="0" h="190703" w="155737">
                    <a:moveTo>
                      <a:pt x="76036" y="16503"/>
                    </a:moveTo>
                    <a:lnTo>
                      <a:pt x="77869" y="0"/>
                    </a:lnTo>
                    <a:lnTo>
                      <a:pt x="79701" y="16503"/>
                    </a:lnTo>
                    <a:cubicBezTo>
                      <a:pt x="84281" y="56844"/>
                      <a:pt x="115429" y="88934"/>
                      <a:pt x="155737" y="95352"/>
                    </a:cubicBezTo>
                    <a:cubicBezTo>
                      <a:pt x="115429" y="101770"/>
                      <a:pt x="84281" y="133859"/>
                      <a:pt x="79701" y="174200"/>
                    </a:cubicBezTo>
                    <a:lnTo>
                      <a:pt x="77869" y="190704"/>
                    </a:lnTo>
                    <a:lnTo>
                      <a:pt x="76036" y="174200"/>
                    </a:lnTo>
                    <a:cubicBezTo>
                      <a:pt x="71456" y="133859"/>
                      <a:pt x="40308" y="101770"/>
                      <a:pt x="0" y="95352"/>
                    </a:cubicBezTo>
                    <a:cubicBezTo>
                      <a:pt x="40308" y="89851"/>
                      <a:pt x="70540" y="57761"/>
                      <a:pt x="76036" y="165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7" name="Google Shape;777;g37bf3141e71_2_11179"/>
            <p:cNvGrpSpPr/>
            <p:nvPr/>
          </p:nvGrpSpPr>
          <p:grpSpPr>
            <a:xfrm>
              <a:off x="7267069" y="2071869"/>
              <a:ext cx="1877091" cy="3072458"/>
              <a:chOff x="6808150" y="1320878"/>
              <a:chExt cx="2335852" cy="3823368"/>
            </a:xfrm>
          </p:grpSpPr>
          <p:sp>
            <p:nvSpPr>
              <p:cNvPr id="778" name="Google Shape;778;g37bf3141e71_2_11179"/>
              <p:cNvSpPr/>
              <p:nvPr/>
            </p:nvSpPr>
            <p:spPr>
              <a:xfrm>
                <a:off x="8466626" y="1320878"/>
                <a:ext cx="677376" cy="3823368"/>
              </a:xfrm>
              <a:custGeom>
                <a:rect b="b" l="l" r="r" t="t"/>
                <a:pathLst>
                  <a:path extrusionOk="0" h="2052815" w="363692">
                    <a:moveTo>
                      <a:pt x="0" y="2052816"/>
                    </a:moveTo>
                    <a:lnTo>
                      <a:pt x="0" y="363987"/>
                    </a:lnTo>
                    <a:cubicBezTo>
                      <a:pt x="0" y="163198"/>
                      <a:pt x="163066" y="0"/>
                      <a:pt x="363692" y="0"/>
                    </a:cubicBezTo>
                    <a:lnTo>
                      <a:pt x="363692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779;g37bf3141e71_2_11179"/>
              <p:cNvSpPr/>
              <p:nvPr/>
            </p:nvSpPr>
            <p:spPr>
              <a:xfrm>
                <a:off x="6808150" y="4693068"/>
                <a:ext cx="2335839" cy="17075"/>
              </a:xfrm>
              <a:custGeom>
                <a:rect b="b" l="l" r="r" t="t"/>
                <a:pathLst>
                  <a:path extrusionOk="0" h="9168" w="1254142">
                    <a:moveTo>
                      <a:pt x="0" y="0"/>
                    </a:moveTo>
                    <a:lnTo>
                      <a:pt x="1254143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780;g37bf3141e71_2_11179"/>
              <p:cNvSpPr/>
              <p:nvPr/>
            </p:nvSpPr>
            <p:spPr>
              <a:xfrm>
                <a:off x="8323424" y="4524007"/>
                <a:ext cx="290060" cy="355184"/>
              </a:xfrm>
              <a:custGeom>
                <a:rect b="b" l="l" r="r" t="t"/>
                <a:pathLst>
                  <a:path extrusionOk="0" h="190703" w="155737">
                    <a:moveTo>
                      <a:pt x="79701" y="16503"/>
                    </a:moveTo>
                    <a:lnTo>
                      <a:pt x="77869" y="0"/>
                    </a:lnTo>
                    <a:lnTo>
                      <a:pt x="76037" y="16503"/>
                    </a:lnTo>
                    <a:cubicBezTo>
                      <a:pt x="71456" y="56844"/>
                      <a:pt x="40309" y="88934"/>
                      <a:pt x="0" y="95352"/>
                    </a:cubicBezTo>
                    <a:cubicBezTo>
                      <a:pt x="40309" y="101770"/>
                      <a:pt x="71456" y="133859"/>
                      <a:pt x="76037" y="174200"/>
                    </a:cubicBezTo>
                    <a:lnTo>
                      <a:pt x="77869" y="190704"/>
                    </a:lnTo>
                    <a:lnTo>
                      <a:pt x="79701" y="174200"/>
                    </a:lnTo>
                    <a:cubicBezTo>
                      <a:pt x="84281" y="133859"/>
                      <a:pt x="115429" y="101770"/>
                      <a:pt x="155737" y="95352"/>
                    </a:cubicBezTo>
                    <a:cubicBezTo>
                      <a:pt x="116345" y="89851"/>
                      <a:pt x="85198" y="57761"/>
                      <a:pt x="79701" y="165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2" name="Google Shape;782;g37bf3141e71_2_11227"/>
          <p:cNvGrpSpPr/>
          <p:nvPr/>
        </p:nvGrpSpPr>
        <p:grpSpPr>
          <a:xfrm>
            <a:off x="1" y="0"/>
            <a:ext cx="12191908" cy="6858932"/>
            <a:chOff x="1" y="0"/>
            <a:chExt cx="9144160" cy="5144328"/>
          </a:xfrm>
        </p:grpSpPr>
        <p:grpSp>
          <p:nvGrpSpPr>
            <p:cNvPr id="783" name="Google Shape;783;g37bf3141e71_2_11227"/>
            <p:cNvGrpSpPr/>
            <p:nvPr/>
          </p:nvGrpSpPr>
          <p:grpSpPr>
            <a:xfrm>
              <a:off x="1" y="0"/>
              <a:ext cx="1393728" cy="2193670"/>
              <a:chOff x="-5" y="3169540"/>
              <a:chExt cx="1254142" cy="1973967"/>
            </a:xfrm>
          </p:grpSpPr>
          <p:sp>
            <p:nvSpPr>
              <p:cNvPr id="784" name="Google Shape;784;g37bf3141e71_2_11227"/>
              <p:cNvSpPr/>
              <p:nvPr/>
            </p:nvSpPr>
            <p:spPr>
              <a:xfrm>
                <a:off x="416620" y="3169540"/>
                <a:ext cx="9161" cy="1973967"/>
              </a:xfrm>
              <a:custGeom>
                <a:rect b="b" l="l" r="r" t="t"/>
                <a:pathLst>
                  <a:path extrusionOk="0" h="1973967" w="9161">
                    <a:moveTo>
                      <a:pt x="0" y="0"/>
                    </a:moveTo>
                    <a:lnTo>
                      <a:pt x="0" y="1973967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785;g37bf3141e71_2_11227"/>
              <p:cNvSpPr/>
              <p:nvPr/>
            </p:nvSpPr>
            <p:spPr>
              <a:xfrm>
                <a:off x="-5" y="3550472"/>
                <a:ext cx="1254142" cy="9168"/>
              </a:xfrm>
              <a:custGeom>
                <a:rect b="b" l="l" r="r" t="t"/>
                <a:pathLst>
                  <a:path extrusionOk="0" h="9168" w="1254142">
                    <a:moveTo>
                      <a:pt x="1254143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786;g37bf3141e71_2_11227"/>
              <p:cNvSpPr/>
              <p:nvPr/>
            </p:nvSpPr>
            <p:spPr>
              <a:xfrm>
                <a:off x="337033" y="3459715"/>
                <a:ext cx="155737" cy="190703"/>
              </a:xfrm>
              <a:custGeom>
                <a:rect b="b" l="l" r="r" t="t"/>
                <a:pathLst>
                  <a:path extrusionOk="0" h="190703" w="155737">
                    <a:moveTo>
                      <a:pt x="76036" y="16503"/>
                    </a:moveTo>
                    <a:lnTo>
                      <a:pt x="77869" y="0"/>
                    </a:lnTo>
                    <a:lnTo>
                      <a:pt x="79701" y="16503"/>
                    </a:lnTo>
                    <a:cubicBezTo>
                      <a:pt x="84281" y="56844"/>
                      <a:pt x="115429" y="88934"/>
                      <a:pt x="155737" y="95352"/>
                    </a:cubicBezTo>
                    <a:cubicBezTo>
                      <a:pt x="115429" y="101770"/>
                      <a:pt x="84281" y="133859"/>
                      <a:pt x="79701" y="174200"/>
                    </a:cubicBezTo>
                    <a:lnTo>
                      <a:pt x="77869" y="190704"/>
                    </a:lnTo>
                    <a:lnTo>
                      <a:pt x="76036" y="174200"/>
                    </a:lnTo>
                    <a:cubicBezTo>
                      <a:pt x="71456" y="133859"/>
                      <a:pt x="40308" y="101770"/>
                      <a:pt x="0" y="95352"/>
                    </a:cubicBezTo>
                    <a:cubicBezTo>
                      <a:pt x="40308" y="89851"/>
                      <a:pt x="70540" y="57761"/>
                      <a:pt x="76036" y="165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87" name="Google Shape;787;g37bf3141e71_2_11227"/>
            <p:cNvGrpSpPr/>
            <p:nvPr/>
          </p:nvGrpSpPr>
          <p:grpSpPr>
            <a:xfrm>
              <a:off x="7267069" y="2071869"/>
              <a:ext cx="1877091" cy="3072458"/>
              <a:chOff x="6808150" y="1320878"/>
              <a:chExt cx="2335852" cy="3823368"/>
            </a:xfrm>
          </p:grpSpPr>
          <p:sp>
            <p:nvSpPr>
              <p:cNvPr id="788" name="Google Shape;788;g37bf3141e71_2_11227"/>
              <p:cNvSpPr/>
              <p:nvPr/>
            </p:nvSpPr>
            <p:spPr>
              <a:xfrm>
                <a:off x="8466626" y="1320878"/>
                <a:ext cx="677376" cy="3823368"/>
              </a:xfrm>
              <a:custGeom>
                <a:rect b="b" l="l" r="r" t="t"/>
                <a:pathLst>
                  <a:path extrusionOk="0" h="2052815" w="363692">
                    <a:moveTo>
                      <a:pt x="0" y="2052816"/>
                    </a:moveTo>
                    <a:lnTo>
                      <a:pt x="0" y="363987"/>
                    </a:lnTo>
                    <a:cubicBezTo>
                      <a:pt x="0" y="163198"/>
                      <a:pt x="163066" y="0"/>
                      <a:pt x="363692" y="0"/>
                    </a:cubicBezTo>
                    <a:lnTo>
                      <a:pt x="363692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789;g37bf3141e71_2_11227"/>
              <p:cNvSpPr/>
              <p:nvPr/>
            </p:nvSpPr>
            <p:spPr>
              <a:xfrm>
                <a:off x="6808150" y="4693068"/>
                <a:ext cx="2335839" cy="17075"/>
              </a:xfrm>
              <a:custGeom>
                <a:rect b="b" l="l" r="r" t="t"/>
                <a:pathLst>
                  <a:path extrusionOk="0" h="9168" w="1254142">
                    <a:moveTo>
                      <a:pt x="0" y="0"/>
                    </a:moveTo>
                    <a:lnTo>
                      <a:pt x="1254143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790;g37bf3141e71_2_11227"/>
              <p:cNvSpPr/>
              <p:nvPr/>
            </p:nvSpPr>
            <p:spPr>
              <a:xfrm>
                <a:off x="8323424" y="4524007"/>
                <a:ext cx="290060" cy="355184"/>
              </a:xfrm>
              <a:custGeom>
                <a:rect b="b" l="l" r="r" t="t"/>
                <a:pathLst>
                  <a:path extrusionOk="0" h="190703" w="155737">
                    <a:moveTo>
                      <a:pt x="79701" y="16503"/>
                    </a:moveTo>
                    <a:lnTo>
                      <a:pt x="77869" y="0"/>
                    </a:lnTo>
                    <a:lnTo>
                      <a:pt x="76037" y="16503"/>
                    </a:lnTo>
                    <a:cubicBezTo>
                      <a:pt x="71456" y="56844"/>
                      <a:pt x="40309" y="88934"/>
                      <a:pt x="0" y="95352"/>
                    </a:cubicBezTo>
                    <a:cubicBezTo>
                      <a:pt x="40309" y="101770"/>
                      <a:pt x="71456" y="133859"/>
                      <a:pt x="76037" y="174200"/>
                    </a:cubicBezTo>
                    <a:lnTo>
                      <a:pt x="77869" y="190704"/>
                    </a:lnTo>
                    <a:lnTo>
                      <a:pt x="79701" y="174200"/>
                    </a:lnTo>
                    <a:cubicBezTo>
                      <a:pt x="84281" y="133859"/>
                      <a:pt x="115429" y="101770"/>
                      <a:pt x="155737" y="95352"/>
                    </a:cubicBezTo>
                    <a:cubicBezTo>
                      <a:pt x="116345" y="89851"/>
                      <a:pt x="85198" y="57761"/>
                      <a:pt x="79701" y="165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91" name="Google Shape;791;g37bf3141e71_2_11227"/>
          <p:cNvGrpSpPr/>
          <p:nvPr/>
        </p:nvGrpSpPr>
        <p:grpSpPr>
          <a:xfrm rot="10800000">
            <a:off x="340507" y="5645455"/>
            <a:ext cx="492411" cy="986494"/>
            <a:chOff x="8246118" y="539510"/>
            <a:chExt cx="369318" cy="739889"/>
          </a:xfrm>
        </p:grpSpPr>
        <p:sp>
          <p:nvSpPr>
            <p:cNvPr id="792" name="Google Shape;792;g37bf3141e71_2_11227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g37bf3141e71_2_11227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g37bf3141e71_2_11227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g37bf3141e71_2_11227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g37bf3141e71_2_11227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7" name="Google Shape;797;g37bf3141e71_2_11227"/>
          <p:cNvGrpSpPr/>
          <p:nvPr/>
        </p:nvGrpSpPr>
        <p:grpSpPr>
          <a:xfrm>
            <a:off x="-1031203" y="3672372"/>
            <a:ext cx="1863822" cy="1626790"/>
            <a:chOff x="-773421" y="2754348"/>
            <a:chExt cx="1397902" cy="1220123"/>
          </a:xfrm>
        </p:grpSpPr>
        <p:sp>
          <p:nvSpPr>
            <p:cNvPr id="798" name="Google Shape;798;g37bf3141e71_2_11227"/>
            <p:cNvSpPr/>
            <p:nvPr/>
          </p:nvSpPr>
          <p:spPr>
            <a:xfrm rot="10800000">
              <a:off x="-773421" y="2773028"/>
              <a:ext cx="1176000" cy="1182300"/>
            </a:xfrm>
            <a:prstGeom prst="chord">
              <a:avLst>
                <a:gd fmla="val 5371555" name="adj1"/>
                <a:gd fmla="val 1620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99" name="Google Shape;799;g37bf3141e71_2_11227"/>
            <p:cNvSpPr/>
            <p:nvPr/>
          </p:nvSpPr>
          <p:spPr>
            <a:xfrm rot="-5400000">
              <a:off x="-595788" y="2754204"/>
              <a:ext cx="1220123" cy="1220412"/>
            </a:xfrm>
            <a:custGeom>
              <a:rect b="b" l="l" r="r" t="t"/>
              <a:pathLst>
                <a:path extrusionOk="0" h="1595310" w="1594932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0" name="Google Shape;800;g37bf3141e71_2_11227"/>
          <p:cNvGrpSpPr/>
          <p:nvPr/>
        </p:nvGrpSpPr>
        <p:grpSpPr>
          <a:xfrm rot="5400000">
            <a:off x="8914664" y="6081245"/>
            <a:ext cx="259130" cy="673311"/>
            <a:chOff x="5025077" y="4050620"/>
            <a:chExt cx="272081" cy="706888"/>
          </a:xfrm>
        </p:grpSpPr>
        <p:sp>
          <p:nvSpPr>
            <p:cNvPr id="801" name="Google Shape;801;g37bf3141e71_2_11227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g37bf3141e71_2_11227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g37bf3141e71_2_11227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g37bf3141e71_2_11227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g37bf3141e71_2_11227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g37bf3141e71_2_11227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g37bf3141e71_2_11227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g37bf3141e71_2_11227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9" name="Google Shape;809;g37bf3141e71_2_11227"/>
          <p:cNvGrpSpPr/>
          <p:nvPr/>
        </p:nvGrpSpPr>
        <p:grpSpPr>
          <a:xfrm rot="5400000">
            <a:off x="11297926" y="316345"/>
            <a:ext cx="832814" cy="634337"/>
            <a:chOff x="6106825" y="306089"/>
            <a:chExt cx="1035194" cy="788486"/>
          </a:xfrm>
        </p:grpSpPr>
        <p:sp>
          <p:nvSpPr>
            <p:cNvPr id="810" name="Google Shape;810;g37bf3141e71_2_11227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g37bf3141e71_2_11227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g37bf3141e71_2_11227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g37bf3141e71_2_11227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g37bf3141e71_2_11227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g37bf3141e71_2_11227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g37bf3141e71_2_11227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g37bf3141e71_2_11227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g37bf3141e71_2_11227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g37bf3141e71_2_11227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g37bf3141e71_2_11227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g37bf3141e71_2_11227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2" name="Google Shape;822;g37bf3141e71_2_11227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g37bf3141e71_2_11227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g37bf3141e71_2_11227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g37bf3141e71_2_11227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g37bf3141e71_2_11227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7" name="Google Shape;827;g37bf3141e71_2_11227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g37bf3141e71_2_11227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g37bf3141e71_2_11227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0" name="Google Shape;830;g37bf3141e71_2_11227"/>
          <p:cNvSpPr txBox="1"/>
          <p:nvPr>
            <p:ph type="title"/>
          </p:nvPr>
        </p:nvSpPr>
        <p:spPr>
          <a:xfrm>
            <a:off x="963168" y="719333"/>
            <a:ext cx="10278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37bf3141e71_2_11277"/>
          <p:cNvSpPr txBox="1"/>
          <p:nvPr>
            <p:ph type="title"/>
          </p:nvPr>
        </p:nvSpPr>
        <p:spPr>
          <a:xfrm>
            <a:off x="960000" y="719333"/>
            <a:ext cx="10272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833" name="Google Shape;833;g37bf3141e71_2_11277"/>
          <p:cNvSpPr txBox="1"/>
          <p:nvPr>
            <p:ph idx="1" type="subTitle"/>
          </p:nvPr>
        </p:nvSpPr>
        <p:spPr>
          <a:xfrm>
            <a:off x="1260194" y="3195100"/>
            <a:ext cx="3088500" cy="2224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34" name="Google Shape;834;g37bf3141e71_2_11277"/>
          <p:cNvSpPr txBox="1"/>
          <p:nvPr>
            <p:ph idx="2" type="subTitle"/>
          </p:nvPr>
        </p:nvSpPr>
        <p:spPr>
          <a:xfrm>
            <a:off x="4551779" y="3195100"/>
            <a:ext cx="3088500" cy="2224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35" name="Google Shape;835;g37bf3141e71_2_11277"/>
          <p:cNvSpPr txBox="1"/>
          <p:nvPr>
            <p:ph idx="3" type="subTitle"/>
          </p:nvPr>
        </p:nvSpPr>
        <p:spPr>
          <a:xfrm>
            <a:off x="7843406" y="3195100"/>
            <a:ext cx="3088500" cy="2224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36" name="Google Shape;836;g37bf3141e71_2_11277"/>
          <p:cNvSpPr txBox="1"/>
          <p:nvPr>
            <p:ph idx="4" type="subTitle"/>
          </p:nvPr>
        </p:nvSpPr>
        <p:spPr>
          <a:xfrm>
            <a:off x="1260194" y="2044033"/>
            <a:ext cx="3088500" cy="974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37" name="Google Shape;837;g37bf3141e71_2_11277"/>
          <p:cNvSpPr txBox="1"/>
          <p:nvPr>
            <p:ph idx="5" type="subTitle"/>
          </p:nvPr>
        </p:nvSpPr>
        <p:spPr>
          <a:xfrm>
            <a:off x="4551778" y="2044033"/>
            <a:ext cx="3088500" cy="974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38" name="Google Shape;838;g37bf3141e71_2_11277"/>
          <p:cNvSpPr txBox="1"/>
          <p:nvPr>
            <p:ph idx="6" type="subTitle"/>
          </p:nvPr>
        </p:nvSpPr>
        <p:spPr>
          <a:xfrm>
            <a:off x="7843395" y="2044033"/>
            <a:ext cx="3088500" cy="974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839" name="Google Shape;839;g37bf3141e71_2_11277"/>
          <p:cNvGrpSpPr/>
          <p:nvPr/>
        </p:nvGrpSpPr>
        <p:grpSpPr>
          <a:xfrm>
            <a:off x="1" y="0"/>
            <a:ext cx="12191908" cy="6858932"/>
            <a:chOff x="1" y="0"/>
            <a:chExt cx="9144160" cy="5144328"/>
          </a:xfrm>
        </p:grpSpPr>
        <p:grpSp>
          <p:nvGrpSpPr>
            <p:cNvPr id="840" name="Google Shape;840;g37bf3141e71_2_11277"/>
            <p:cNvGrpSpPr/>
            <p:nvPr/>
          </p:nvGrpSpPr>
          <p:grpSpPr>
            <a:xfrm>
              <a:off x="1" y="0"/>
              <a:ext cx="1393728" cy="2193670"/>
              <a:chOff x="-5" y="3169540"/>
              <a:chExt cx="1254142" cy="1973967"/>
            </a:xfrm>
          </p:grpSpPr>
          <p:sp>
            <p:nvSpPr>
              <p:cNvPr id="841" name="Google Shape;841;g37bf3141e71_2_11277"/>
              <p:cNvSpPr/>
              <p:nvPr/>
            </p:nvSpPr>
            <p:spPr>
              <a:xfrm>
                <a:off x="416620" y="3169540"/>
                <a:ext cx="9161" cy="1973967"/>
              </a:xfrm>
              <a:custGeom>
                <a:rect b="b" l="l" r="r" t="t"/>
                <a:pathLst>
                  <a:path extrusionOk="0" h="1973967" w="9161">
                    <a:moveTo>
                      <a:pt x="0" y="0"/>
                    </a:moveTo>
                    <a:lnTo>
                      <a:pt x="0" y="1973967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842;g37bf3141e71_2_11277"/>
              <p:cNvSpPr/>
              <p:nvPr/>
            </p:nvSpPr>
            <p:spPr>
              <a:xfrm>
                <a:off x="-5" y="3550472"/>
                <a:ext cx="1254142" cy="9168"/>
              </a:xfrm>
              <a:custGeom>
                <a:rect b="b" l="l" r="r" t="t"/>
                <a:pathLst>
                  <a:path extrusionOk="0" h="9168" w="1254142">
                    <a:moveTo>
                      <a:pt x="1254143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843;g37bf3141e71_2_11277"/>
              <p:cNvSpPr/>
              <p:nvPr/>
            </p:nvSpPr>
            <p:spPr>
              <a:xfrm>
                <a:off x="343335" y="3459715"/>
                <a:ext cx="155737" cy="190703"/>
              </a:xfrm>
              <a:custGeom>
                <a:rect b="b" l="l" r="r" t="t"/>
                <a:pathLst>
                  <a:path extrusionOk="0" h="190703" w="155737">
                    <a:moveTo>
                      <a:pt x="76036" y="16503"/>
                    </a:moveTo>
                    <a:lnTo>
                      <a:pt x="77869" y="0"/>
                    </a:lnTo>
                    <a:lnTo>
                      <a:pt x="79701" y="16503"/>
                    </a:lnTo>
                    <a:cubicBezTo>
                      <a:pt x="84281" y="56844"/>
                      <a:pt x="115429" y="88934"/>
                      <a:pt x="155737" y="95352"/>
                    </a:cubicBezTo>
                    <a:cubicBezTo>
                      <a:pt x="115429" y="101770"/>
                      <a:pt x="84281" y="133859"/>
                      <a:pt x="79701" y="174200"/>
                    </a:cubicBezTo>
                    <a:lnTo>
                      <a:pt x="77869" y="190704"/>
                    </a:lnTo>
                    <a:lnTo>
                      <a:pt x="76036" y="174200"/>
                    </a:lnTo>
                    <a:cubicBezTo>
                      <a:pt x="71456" y="133859"/>
                      <a:pt x="40308" y="101770"/>
                      <a:pt x="0" y="95352"/>
                    </a:cubicBezTo>
                    <a:cubicBezTo>
                      <a:pt x="40308" y="89851"/>
                      <a:pt x="70540" y="57761"/>
                      <a:pt x="76036" y="165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4" name="Google Shape;844;g37bf3141e71_2_11277"/>
            <p:cNvGrpSpPr/>
            <p:nvPr/>
          </p:nvGrpSpPr>
          <p:grpSpPr>
            <a:xfrm>
              <a:off x="7267069" y="2071869"/>
              <a:ext cx="1877091" cy="3072458"/>
              <a:chOff x="6808150" y="1320878"/>
              <a:chExt cx="2335852" cy="3823368"/>
            </a:xfrm>
          </p:grpSpPr>
          <p:sp>
            <p:nvSpPr>
              <p:cNvPr id="845" name="Google Shape;845;g37bf3141e71_2_11277"/>
              <p:cNvSpPr/>
              <p:nvPr/>
            </p:nvSpPr>
            <p:spPr>
              <a:xfrm>
                <a:off x="8466626" y="1320878"/>
                <a:ext cx="677376" cy="3823368"/>
              </a:xfrm>
              <a:custGeom>
                <a:rect b="b" l="l" r="r" t="t"/>
                <a:pathLst>
                  <a:path extrusionOk="0" h="2052815" w="363692">
                    <a:moveTo>
                      <a:pt x="0" y="2052816"/>
                    </a:moveTo>
                    <a:lnTo>
                      <a:pt x="0" y="363987"/>
                    </a:lnTo>
                    <a:cubicBezTo>
                      <a:pt x="0" y="163198"/>
                      <a:pt x="163066" y="0"/>
                      <a:pt x="363692" y="0"/>
                    </a:cubicBezTo>
                    <a:lnTo>
                      <a:pt x="363692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g37bf3141e71_2_11277"/>
              <p:cNvSpPr/>
              <p:nvPr/>
            </p:nvSpPr>
            <p:spPr>
              <a:xfrm>
                <a:off x="6808150" y="4693068"/>
                <a:ext cx="2335839" cy="17075"/>
              </a:xfrm>
              <a:custGeom>
                <a:rect b="b" l="l" r="r" t="t"/>
                <a:pathLst>
                  <a:path extrusionOk="0" h="9168" w="1254142">
                    <a:moveTo>
                      <a:pt x="0" y="0"/>
                    </a:moveTo>
                    <a:lnTo>
                      <a:pt x="1254143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847;g37bf3141e71_2_11277"/>
              <p:cNvSpPr/>
              <p:nvPr/>
            </p:nvSpPr>
            <p:spPr>
              <a:xfrm>
                <a:off x="8323424" y="4524007"/>
                <a:ext cx="290060" cy="355184"/>
              </a:xfrm>
              <a:custGeom>
                <a:rect b="b" l="l" r="r" t="t"/>
                <a:pathLst>
                  <a:path extrusionOk="0" h="190703" w="155737">
                    <a:moveTo>
                      <a:pt x="79701" y="16503"/>
                    </a:moveTo>
                    <a:lnTo>
                      <a:pt x="77869" y="0"/>
                    </a:lnTo>
                    <a:lnTo>
                      <a:pt x="76037" y="16503"/>
                    </a:lnTo>
                    <a:cubicBezTo>
                      <a:pt x="71456" y="56844"/>
                      <a:pt x="40309" y="88934"/>
                      <a:pt x="0" y="95352"/>
                    </a:cubicBezTo>
                    <a:cubicBezTo>
                      <a:pt x="40309" y="101770"/>
                      <a:pt x="71456" y="133859"/>
                      <a:pt x="76037" y="174200"/>
                    </a:cubicBezTo>
                    <a:lnTo>
                      <a:pt x="77869" y="190704"/>
                    </a:lnTo>
                    <a:lnTo>
                      <a:pt x="79701" y="174200"/>
                    </a:lnTo>
                    <a:cubicBezTo>
                      <a:pt x="84281" y="133859"/>
                      <a:pt x="115429" y="101770"/>
                      <a:pt x="155737" y="95352"/>
                    </a:cubicBezTo>
                    <a:cubicBezTo>
                      <a:pt x="116345" y="89851"/>
                      <a:pt x="85198" y="57761"/>
                      <a:pt x="79701" y="16503"/>
                    </a:cubicBez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48" name="Google Shape;848;g37bf3141e71_2_11277"/>
          <p:cNvGrpSpPr/>
          <p:nvPr/>
        </p:nvGrpSpPr>
        <p:grpSpPr>
          <a:xfrm rot="10800000">
            <a:off x="340507" y="5645455"/>
            <a:ext cx="492411" cy="986494"/>
            <a:chOff x="8246118" y="539510"/>
            <a:chExt cx="369318" cy="739889"/>
          </a:xfrm>
        </p:grpSpPr>
        <p:sp>
          <p:nvSpPr>
            <p:cNvPr id="849" name="Google Shape;849;g37bf3141e71_2_11277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g37bf3141e71_2_11277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g37bf3141e71_2_11277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g37bf3141e71_2_11277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g37bf3141e71_2_11277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4" name="Google Shape;854;g37bf3141e71_2_11277"/>
          <p:cNvGrpSpPr/>
          <p:nvPr/>
        </p:nvGrpSpPr>
        <p:grpSpPr>
          <a:xfrm>
            <a:off x="-1031203" y="3672372"/>
            <a:ext cx="1863822" cy="1626790"/>
            <a:chOff x="-773421" y="2754348"/>
            <a:chExt cx="1397902" cy="1220123"/>
          </a:xfrm>
        </p:grpSpPr>
        <p:sp>
          <p:nvSpPr>
            <p:cNvPr id="855" name="Google Shape;855;g37bf3141e71_2_11277"/>
            <p:cNvSpPr/>
            <p:nvPr/>
          </p:nvSpPr>
          <p:spPr>
            <a:xfrm rot="10800000">
              <a:off x="-773421" y="2773028"/>
              <a:ext cx="1176000" cy="1182300"/>
            </a:xfrm>
            <a:prstGeom prst="chord">
              <a:avLst>
                <a:gd fmla="val 5371555" name="adj1"/>
                <a:gd fmla="val 1620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56" name="Google Shape;856;g37bf3141e71_2_11277"/>
            <p:cNvSpPr/>
            <p:nvPr/>
          </p:nvSpPr>
          <p:spPr>
            <a:xfrm rot="-5400000">
              <a:off x="-595788" y="2754204"/>
              <a:ext cx="1220123" cy="1220412"/>
            </a:xfrm>
            <a:custGeom>
              <a:rect b="b" l="l" r="r" t="t"/>
              <a:pathLst>
                <a:path extrusionOk="0" h="1595310" w="1594932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7" name="Google Shape;857;g37bf3141e71_2_11277"/>
          <p:cNvGrpSpPr/>
          <p:nvPr/>
        </p:nvGrpSpPr>
        <p:grpSpPr>
          <a:xfrm rot="5400000">
            <a:off x="8914664" y="6081245"/>
            <a:ext cx="259130" cy="673311"/>
            <a:chOff x="5025077" y="4050620"/>
            <a:chExt cx="272081" cy="706888"/>
          </a:xfrm>
        </p:grpSpPr>
        <p:sp>
          <p:nvSpPr>
            <p:cNvPr id="858" name="Google Shape;858;g37bf3141e71_2_11277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g37bf3141e71_2_11277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g37bf3141e71_2_11277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g37bf3141e71_2_11277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g37bf3141e71_2_11277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g37bf3141e71_2_11277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g37bf3141e71_2_11277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g37bf3141e71_2_11277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6" name="Google Shape;866;g37bf3141e71_2_11277"/>
          <p:cNvGrpSpPr/>
          <p:nvPr/>
        </p:nvGrpSpPr>
        <p:grpSpPr>
          <a:xfrm rot="5400000">
            <a:off x="11297926" y="316345"/>
            <a:ext cx="832814" cy="634337"/>
            <a:chOff x="6106825" y="306089"/>
            <a:chExt cx="1035194" cy="788486"/>
          </a:xfrm>
        </p:grpSpPr>
        <p:sp>
          <p:nvSpPr>
            <p:cNvPr id="867" name="Google Shape;867;g37bf3141e71_2_11277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g37bf3141e71_2_11277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g37bf3141e71_2_11277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g37bf3141e71_2_11277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g37bf3141e71_2_11277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g37bf3141e71_2_11277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g37bf3141e71_2_11277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g37bf3141e71_2_11277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g37bf3141e71_2_11277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g37bf3141e71_2_11277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g37bf3141e71_2_11277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g37bf3141e71_2_11277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g37bf3141e71_2_11277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g37bf3141e71_2_11277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g37bf3141e71_2_11277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g37bf3141e71_2_11277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g37bf3141e71_2_11277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g37bf3141e71_2_11277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g37bf3141e71_2_11277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g37bf3141e71_2_11277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" name="Google Shape;888;g37bf3141e71_2_11333"/>
          <p:cNvGrpSpPr/>
          <p:nvPr/>
        </p:nvGrpSpPr>
        <p:grpSpPr>
          <a:xfrm>
            <a:off x="1" y="0"/>
            <a:ext cx="12191908" cy="6858932"/>
            <a:chOff x="1" y="0"/>
            <a:chExt cx="9144160" cy="5144328"/>
          </a:xfrm>
        </p:grpSpPr>
        <p:grpSp>
          <p:nvGrpSpPr>
            <p:cNvPr id="889" name="Google Shape;889;g37bf3141e71_2_11333"/>
            <p:cNvGrpSpPr/>
            <p:nvPr/>
          </p:nvGrpSpPr>
          <p:grpSpPr>
            <a:xfrm>
              <a:off x="1" y="0"/>
              <a:ext cx="1393728" cy="2193670"/>
              <a:chOff x="-5" y="3169540"/>
              <a:chExt cx="1254142" cy="1973967"/>
            </a:xfrm>
          </p:grpSpPr>
          <p:sp>
            <p:nvSpPr>
              <p:cNvPr id="890" name="Google Shape;890;g37bf3141e71_2_11333"/>
              <p:cNvSpPr/>
              <p:nvPr/>
            </p:nvSpPr>
            <p:spPr>
              <a:xfrm>
                <a:off x="416620" y="3169540"/>
                <a:ext cx="9161" cy="1973967"/>
              </a:xfrm>
              <a:custGeom>
                <a:rect b="b" l="l" r="r" t="t"/>
                <a:pathLst>
                  <a:path extrusionOk="0" h="1973967" w="9161">
                    <a:moveTo>
                      <a:pt x="0" y="0"/>
                    </a:moveTo>
                    <a:lnTo>
                      <a:pt x="0" y="1973967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891;g37bf3141e71_2_11333"/>
              <p:cNvSpPr/>
              <p:nvPr/>
            </p:nvSpPr>
            <p:spPr>
              <a:xfrm>
                <a:off x="-5" y="3550472"/>
                <a:ext cx="1254142" cy="9168"/>
              </a:xfrm>
              <a:custGeom>
                <a:rect b="b" l="l" r="r" t="t"/>
                <a:pathLst>
                  <a:path extrusionOk="0" h="9168" w="1254142">
                    <a:moveTo>
                      <a:pt x="1254143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892;g37bf3141e71_2_11333"/>
              <p:cNvSpPr/>
              <p:nvPr/>
            </p:nvSpPr>
            <p:spPr>
              <a:xfrm>
                <a:off x="343335" y="3459715"/>
                <a:ext cx="155737" cy="190703"/>
              </a:xfrm>
              <a:custGeom>
                <a:rect b="b" l="l" r="r" t="t"/>
                <a:pathLst>
                  <a:path extrusionOk="0" h="190703" w="155737">
                    <a:moveTo>
                      <a:pt x="76036" y="16503"/>
                    </a:moveTo>
                    <a:lnTo>
                      <a:pt x="77869" y="0"/>
                    </a:lnTo>
                    <a:lnTo>
                      <a:pt x="79701" y="16503"/>
                    </a:lnTo>
                    <a:cubicBezTo>
                      <a:pt x="84281" y="56844"/>
                      <a:pt x="115429" y="88934"/>
                      <a:pt x="155737" y="95352"/>
                    </a:cubicBezTo>
                    <a:cubicBezTo>
                      <a:pt x="115429" y="101770"/>
                      <a:pt x="84281" y="133859"/>
                      <a:pt x="79701" y="174200"/>
                    </a:cubicBezTo>
                    <a:lnTo>
                      <a:pt x="77869" y="190704"/>
                    </a:lnTo>
                    <a:lnTo>
                      <a:pt x="76036" y="174200"/>
                    </a:lnTo>
                    <a:cubicBezTo>
                      <a:pt x="71456" y="133859"/>
                      <a:pt x="40308" y="101770"/>
                      <a:pt x="0" y="95352"/>
                    </a:cubicBezTo>
                    <a:cubicBezTo>
                      <a:pt x="40308" y="89851"/>
                      <a:pt x="70540" y="57761"/>
                      <a:pt x="76036" y="165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93" name="Google Shape;893;g37bf3141e71_2_11333"/>
            <p:cNvGrpSpPr/>
            <p:nvPr/>
          </p:nvGrpSpPr>
          <p:grpSpPr>
            <a:xfrm>
              <a:off x="7267069" y="2071869"/>
              <a:ext cx="1877091" cy="3072458"/>
              <a:chOff x="6808150" y="1320878"/>
              <a:chExt cx="2335852" cy="3823368"/>
            </a:xfrm>
          </p:grpSpPr>
          <p:sp>
            <p:nvSpPr>
              <p:cNvPr id="894" name="Google Shape;894;g37bf3141e71_2_11333"/>
              <p:cNvSpPr/>
              <p:nvPr/>
            </p:nvSpPr>
            <p:spPr>
              <a:xfrm>
                <a:off x="8466626" y="1320878"/>
                <a:ext cx="677376" cy="3823368"/>
              </a:xfrm>
              <a:custGeom>
                <a:rect b="b" l="l" r="r" t="t"/>
                <a:pathLst>
                  <a:path extrusionOk="0" h="2052815" w="363692">
                    <a:moveTo>
                      <a:pt x="0" y="2052816"/>
                    </a:moveTo>
                    <a:lnTo>
                      <a:pt x="0" y="363987"/>
                    </a:lnTo>
                    <a:cubicBezTo>
                      <a:pt x="0" y="163198"/>
                      <a:pt x="163066" y="0"/>
                      <a:pt x="363692" y="0"/>
                    </a:cubicBezTo>
                    <a:lnTo>
                      <a:pt x="363692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5" name="Google Shape;895;g37bf3141e71_2_11333"/>
              <p:cNvSpPr/>
              <p:nvPr/>
            </p:nvSpPr>
            <p:spPr>
              <a:xfrm>
                <a:off x="6808150" y="4693068"/>
                <a:ext cx="2335839" cy="17075"/>
              </a:xfrm>
              <a:custGeom>
                <a:rect b="b" l="l" r="r" t="t"/>
                <a:pathLst>
                  <a:path extrusionOk="0" h="9168" w="1254142">
                    <a:moveTo>
                      <a:pt x="0" y="0"/>
                    </a:moveTo>
                    <a:lnTo>
                      <a:pt x="1254143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896;g37bf3141e71_2_11333"/>
              <p:cNvSpPr/>
              <p:nvPr/>
            </p:nvSpPr>
            <p:spPr>
              <a:xfrm>
                <a:off x="8323424" y="4524007"/>
                <a:ext cx="290060" cy="355184"/>
              </a:xfrm>
              <a:custGeom>
                <a:rect b="b" l="l" r="r" t="t"/>
                <a:pathLst>
                  <a:path extrusionOk="0" h="190703" w="155737">
                    <a:moveTo>
                      <a:pt x="79701" y="16503"/>
                    </a:moveTo>
                    <a:lnTo>
                      <a:pt x="77869" y="0"/>
                    </a:lnTo>
                    <a:lnTo>
                      <a:pt x="76037" y="16503"/>
                    </a:lnTo>
                    <a:cubicBezTo>
                      <a:pt x="71456" y="56844"/>
                      <a:pt x="40309" y="88934"/>
                      <a:pt x="0" y="95352"/>
                    </a:cubicBezTo>
                    <a:cubicBezTo>
                      <a:pt x="40309" y="101770"/>
                      <a:pt x="71456" y="133859"/>
                      <a:pt x="76037" y="174200"/>
                    </a:cubicBezTo>
                    <a:lnTo>
                      <a:pt x="77869" y="190704"/>
                    </a:lnTo>
                    <a:lnTo>
                      <a:pt x="79701" y="174200"/>
                    </a:lnTo>
                    <a:cubicBezTo>
                      <a:pt x="84281" y="133859"/>
                      <a:pt x="115429" y="101770"/>
                      <a:pt x="155737" y="95352"/>
                    </a:cubicBezTo>
                    <a:cubicBezTo>
                      <a:pt x="116345" y="89851"/>
                      <a:pt x="85198" y="57761"/>
                      <a:pt x="79701" y="165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97" name="Google Shape;897;g37bf3141e71_2_11333"/>
          <p:cNvGrpSpPr/>
          <p:nvPr/>
        </p:nvGrpSpPr>
        <p:grpSpPr>
          <a:xfrm rot="10800000">
            <a:off x="340507" y="5645455"/>
            <a:ext cx="492411" cy="986494"/>
            <a:chOff x="8246118" y="539510"/>
            <a:chExt cx="369318" cy="739889"/>
          </a:xfrm>
        </p:grpSpPr>
        <p:sp>
          <p:nvSpPr>
            <p:cNvPr id="898" name="Google Shape;898;g37bf3141e71_2_11333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g37bf3141e71_2_11333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g37bf3141e71_2_11333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g37bf3141e71_2_11333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g37bf3141e71_2_11333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3" name="Google Shape;903;g37bf3141e71_2_11333"/>
          <p:cNvGrpSpPr/>
          <p:nvPr/>
        </p:nvGrpSpPr>
        <p:grpSpPr>
          <a:xfrm rot="5400000">
            <a:off x="11297926" y="1796078"/>
            <a:ext cx="832814" cy="634337"/>
            <a:chOff x="6106825" y="306089"/>
            <a:chExt cx="1035194" cy="788486"/>
          </a:xfrm>
        </p:grpSpPr>
        <p:sp>
          <p:nvSpPr>
            <p:cNvPr id="904" name="Google Shape;904;g37bf3141e71_2_11333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g37bf3141e71_2_11333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g37bf3141e71_2_11333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g37bf3141e71_2_11333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g37bf3141e71_2_11333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g37bf3141e71_2_11333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g37bf3141e71_2_11333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g37bf3141e71_2_11333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g37bf3141e71_2_11333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g37bf3141e71_2_11333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g37bf3141e71_2_11333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g37bf3141e71_2_11333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g37bf3141e71_2_11333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g37bf3141e71_2_11333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g37bf3141e71_2_11333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g37bf3141e71_2_11333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g37bf3141e71_2_11333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g37bf3141e71_2_11333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g37bf3141e71_2_11333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g37bf3141e71_2_11333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4" name="Google Shape;924;g37bf3141e71_2_11333"/>
          <p:cNvGrpSpPr/>
          <p:nvPr/>
        </p:nvGrpSpPr>
        <p:grpSpPr>
          <a:xfrm>
            <a:off x="-1309247" y="3107718"/>
            <a:ext cx="2259993" cy="2250303"/>
            <a:chOff x="5010334" y="-947702"/>
            <a:chExt cx="1842636" cy="1834885"/>
          </a:xfrm>
        </p:grpSpPr>
        <p:sp>
          <p:nvSpPr>
            <p:cNvPr id="925" name="Google Shape;925;g37bf3141e71_2_11333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g37bf3141e71_2_11333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g37bf3141e71_2_11333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8" name="Google Shape;928;g37bf3141e71_2_11333"/>
          <p:cNvSpPr txBox="1"/>
          <p:nvPr>
            <p:ph type="title"/>
          </p:nvPr>
        </p:nvSpPr>
        <p:spPr>
          <a:xfrm>
            <a:off x="960000" y="719333"/>
            <a:ext cx="10272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929" name="Google Shape;929;g37bf3141e71_2_11333"/>
          <p:cNvSpPr txBox="1"/>
          <p:nvPr>
            <p:ph idx="1" type="subTitle"/>
          </p:nvPr>
        </p:nvSpPr>
        <p:spPr>
          <a:xfrm>
            <a:off x="960002" y="2341933"/>
            <a:ext cx="4937100" cy="1328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30" name="Google Shape;930;g37bf3141e71_2_11333"/>
          <p:cNvSpPr txBox="1"/>
          <p:nvPr>
            <p:ph idx="2" type="subTitle"/>
          </p:nvPr>
        </p:nvSpPr>
        <p:spPr>
          <a:xfrm>
            <a:off x="6303818" y="2341933"/>
            <a:ext cx="4937100" cy="1328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31" name="Google Shape;931;g37bf3141e71_2_11333"/>
          <p:cNvSpPr txBox="1"/>
          <p:nvPr>
            <p:ph idx="3" type="subTitle"/>
          </p:nvPr>
        </p:nvSpPr>
        <p:spPr>
          <a:xfrm>
            <a:off x="960000" y="4556133"/>
            <a:ext cx="4937100" cy="1328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32" name="Google Shape;932;g37bf3141e71_2_11333"/>
          <p:cNvSpPr txBox="1"/>
          <p:nvPr>
            <p:ph idx="4" type="subTitle"/>
          </p:nvPr>
        </p:nvSpPr>
        <p:spPr>
          <a:xfrm>
            <a:off x="6303817" y="4556133"/>
            <a:ext cx="4937100" cy="1328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33" name="Google Shape;933;g37bf3141e71_2_11333"/>
          <p:cNvSpPr txBox="1"/>
          <p:nvPr>
            <p:ph idx="5" type="subTitle"/>
          </p:nvPr>
        </p:nvSpPr>
        <p:spPr>
          <a:xfrm>
            <a:off x="960000" y="1839133"/>
            <a:ext cx="49371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34" name="Google Shape;934;g37bf3141e71_2_11333"/>
          <p:cNvSpPr txBox="1"/>
          <p:nvPr>
            <p:ph idx="6" type="subTitle"/>
          </p:nvPr>
        </p:nvSpPr>
        <p:spPr>
          <a:xfrm>
            <a:off x="960000" y="4053333"/>
            <a:ext cx="49371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35" name="Google Shape;935;g37bf3141e71_2_11333"/>
          <p:cNvSpPr txBox="1"/>
          <p:nvPr>
            <p:ph idx="7" type="subTitle"/>
          </p:nvPr>
        </p:nvSpPr>
        <p:spPr>
          <a:xfrm>
            <a:off x="6303771" y="1839133"/>
            <a:ext cx="49371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36" name="Google Shape;936;g37bf3141e71_2_11333"/>
          <p:cNvSpPr txBox="1"/>
          <p:nvPr>
            <p:ph idx="8" type="subTitle"/>
          </p:nvPr>
        </p:nvSpPr>
        <p:spPr>
          <a:xfrm>
            <a:off x="6303771" y="4053333"/>
            <a:ext cx="4937100" cy="502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8" name="Google Shape;938;g37bf3141e71_2_11383"/>
          <p:cNvGrpSpPr/>
          <p:nvPr/>
        </p:nvGrpSpPr>
        <p:grpSpPr>
          <a:xfrm>
            <a:off x="1" y="0"/>
            <a:ext cx="12191908" cy="6858932"/>
            <a:chOff x="1" y="0"/>
            <a:chExt cx="9144160" cy="5144328"/>
          </a:xfrm>
        </p:grpSpPr>
        <p:grpSp>
          <p:nvGrpSpPr>
            <p:cNvPr id="939" name="Google Shape;939;g37bf3141e71_2_11383"/>
            <p:cNvGrpSpPr/>
            <p:nvPr/>
          </p:nvGrpSpPr>
          <p:grpSpPr>
            <a:xfrm>
              <a:off x="1" y="0"/>
              <a:ext cx="1393728" cy="2193670"/>
              <a:chOff x="-5" y="3169540"/>
              <a:chExt cx="1254142" cy="1973967"/>
            </a:xfrm>
          </p:grpSpPr>
          <p:sp>
            <p:nvSpPr>
              <p:cNvPr id="940" name="Google Shape;940;g37bf3141e71_2_11383"/>
              <p:cNvSpPr/>
              <p:nvPr/>
            </p:nvSpPr>
            <p:spPr>
              <a:xfrm>
                <a:off x="416620" y="3169540"/>
                <a:ext cx="9161" cy="1973967"/>
              </a:xfrm>
              <a:custGeom>
                <a:rect b="b" l="l" r="r" t="t"/>
                <a:pathLst>
                  <a:path extrusionOk="0" h="1973967" w="9161">
                    <a:moveTo>
                      <a:pt x="0" y="0"/>
                    </a:moveTo>
                    <a:lnTo>
                      <a:pt x="0" y="1973967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1" name="Google Shape;941;g37bf3141e71_2_11383"/>
              <p:cNvSpPr/>
              <p:nvPr/>
            </p:nvSpPr>
            <p:spPr>
              <a:xfrm>
                <a:off x="-5" y="3550472"/>
                <a:ext cx="1254142" cy="9168"/>
              </a:xfrm>
              <a:custGeom>
                <a:rect b="b" l="l" r="r" t="t"/>
                <a:pathLst>
                  <a:path extrusionOk="0" h="9168" w="1254142">
                    <a:moveTo>
                      <a:pt x="1254143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2" name="Google Shape;942;g37bf3141e71_2_11383"/>
              <p:cNvSpPr/>
              <p:nvPr/>
            </p:nvSpPr>
            <p:spPr>
              <a:xfrm>
                <a:off x="343335" y="3459715"/>
                <a:ext cx="155737" cy="190703"/>
              </a:xfrm>
              <a:custGeom>
                <a:rect b="b" l="l" r="r" t="t"/>
                <a:pathLst>
                  <a:path extrusionOk="0" h="190703" w="155737">
                    <a:moveTo>
                      <a:pt x="76036" y="16503"/>
                    </a:moveTo>
                    <a:lnTo>
                      <a:pt x="77869" y="0"/>
                    </a:lnTo>
                    <a:lnTo>
                      <a:pt x="79701" y="16503"/>
                    </a:lnTo>
                    <a:cubicBezTo>
                      <a:pt x="84281" y="56844"/>
                      <a:pt x="115429" y="88934"/>
                      <a:pt x="155737" y="95352"/>
                    </a:cubicBezTo>
                    <a:cubicBezTo>
                      <a:pt x="115429" y="101770"/>
                      <a:pt x="84281" y="133859"/>
                      <a:pt x="79701" y="174200"/>
                    </a:cubicBezTo>
                    <a:lnTo>
                      <a:pt x="77869" y="190704"/>
                    </a:lnTo>
                    <a:lnTo>
                      <a:pt x="76036" y="174200"/>
                    </a:lnTo>
                    <a:cubicBezTo>
                      <a:pt x="71456" y="133859"/>
                      <a:pt x="40308" y="101770"/>
                      <a:pt x="0" y="95352"/>
                    </a:cubicBezTo>
                    <a:cubicBezTo>
                      <a:pt x="40308" y="89851"/>
                      <a:pt x="70540" y="57761"/>
                      <a:pt x="76036" y="165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3" name="Google Shape;943;g37bf3141e71_2_11383"/>
            <p:cNvGrpSpPr/>
            <p:nvPr/>
          </p:nvGrpSpPr>
          <p:grpSpPr>
            <a:xfrm>
              <a:off x="7267069" y="2071869"/>
              <a:ext cx="1877091" cy="3072458"/>
              <a:chOff x="6808150" y="1320878"/>
              <a:chExt cx="2335852" cy="3823368"/>
            </a:xfrm>
          </p:grpSpPr>
          <p:sp>
            <p:nvSpPr>
              <p:cNvPr id="944" name="Google Shape;944;g37bf3141e71_2_11383"/>
              <p:cNvSpPr/>
              <p:nvPr/>
            </p:nvSpPr>
            <p:spPr>
              <a:xfrm>
                <a:off x="8466626" y="1320878"/>
                <a:ext cx="677376" cy="3823368"/>
              </a:xfrm>
              <a:custGeom>
                <a:rect b="b" l="l" r="r" t="t"/>
                <a:pathLst>
                  <a:path extrusionOk="0" h="2052815" w="363692">
                    <a:moveTo>
                      <a:pt x="0" y="2052816"/>
                    </a:moveTo>
                    <a:lnTo>
                      <a:pt x="0" y="363987"/>
                    </a:lnTo>
                    <a:cubicBezTo>
                      <a:pt x="0" y="163198"/>
                      <a:pt x="163066" y="0"/>
                      <a:pt x="363692" y="0"/>
                    </a:cubicBezTo>
                    <a:lnTo>
                      <a:pt x="363692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5" name="Google Shape;945;g37bf3141e71_2_11383"/>
              <p:cNvSpPr/>
              <p:nvPr/>
            </p:nvSpPr>
            <p:spPr>
              <a:xfrm>
                <a:off x="6808150" y="4693068"/>
                <a:ext cx="2335839" cy="17075"/>
              </a:xfrm>
              <a:custGeom>
                <a:rect b="b" l="l" r="r" t="t"/>
                <a:pathLst>
                  <a:path extrusionOk="0" h="9168" w="1254142">
                    <a:moveTo>
                      <a:pt x="0" y="0"/>
                    </a:moveTo>
                    <a:lnTo>
                      <a:pt x="1254143" y="0"/>
                    </a:lnTo>
                  </a:path>
                </a:pathLst>
              </a:custGeom>
              <a:noFill/>
              <a:ln cap="flat" cmpd="sng" w="12700">
                <a:solidFill>
                  <a:schemeClr val="dk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6" name="Google Shape;946;g37bf3141e71_2_11383"/>
              <p:cNvSpPr/>
              <p:nvPr/>
            </p:nvSpPr>
            <p:spPr>
              <a:xfrm>
                <a:off x="8323424" y="4524007"/>
                <a:ext cx="290060" cy="355184"/>
              </a:xfrm>
              <a:custGeom>
                <a:rect b="b" l="l" r="r" t="t"/>
                <a:pathLst>
                  <a:path extrusionOk="0" h="190703" w="155737">
                    <a:moveTo>
                      <a:pt x="79701" y="16503"/>
                    </a:moveTo>
                    <a:lnTo>
                      <a:pt x="77869" y="0"/>
                    </a:lnTo>
                    <a:lnTo>
                      <a:pt x="76037" y="16503"/>
                    </a:lnTo>
                    <a:cubicBezTo>
                      <a:pt x="71456" y="56844"/>
                      <a:pt x="40309" y="88934"/>
                      <a:pt x="0" y="95352"/>
                    </a:cubicBezTo>
                    <a:cubicBezTo>
                      <a:pt x="40309" y="101770"/>
                      <a:pt x="71456" y="133859"/>
                      <a:pt x="76037" y="174200"/>
                    </a:cubicBezTo>
                    <a:lnTo>
                      <a:pt x="77869" y="190704"/>
                    </a:lnTo>
                    <a:lnTo>
                      <a:pt x="79701" y="174200"/>
                    </a:lnTo>
                    <a:cubicBezTo>
                      <a:pt x="84281" y="133859"/>
                      <a:pt x="115429" y="101770"/>
                      <a:pt x="155737" y="95352"/>
                    </a:cubicBezTo>
                    <a:cubicBezTo>
                      <a:pt x="116345" y="89851"/>
                      <a:pt x="85198" y="57761"/>
                      <a:pt x="79701" y="1650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60925" lIns="121900" spcFirstLastPara="1" rIns="121900" wrap="square" tIns="609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47" name="Google Shape;947;g37bf3141e71_2_11383"/>
          <p:cNvGrpSpPr/>
          <p:nvPr/>
        </p:nvGrpSpPr>
        <p:grpSpPr>
          <a:xfrm rot="10800000">
            <a:off x="340507" y="5645455"/>
            <a:ext cx="492411" cy="986494"/>
            <a:chOff x="8246118" y="539510"/>
            <a:chExt cx="369318" cy="739889"/>
          </a:xfrm>
        </p:grpSpPr>
        <p:sp>
          <p:nvSpPr>
            <p:cNvPr id="948" name="Google Shape;948;g37bf3141e71_2_11383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g37bf3141e71_2_11383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g37bf3141e71_2_11383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g37bf3141e71_2_11383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g37bf3141e71_2_11383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3" name="Google Shape;953;g37bf3141e71_2_11383"/>
          <p:cNvGrpSpPr/>
          <p:nvPr/>
        </p:nvGrpSpPr>
        <p:grpSpPr>
          <a:xfrm>
            <a:off x="-1031203" y="3672372"/>
            <a:ext cx="1863822" cy="1626790"/>
            <a:chOff x="-773421" y="2754348"/>
            <a:chExt cx="1397902" cy="1220123"/>
          </a:xfrm>
        </p:grpSpPr>
        <p:sp>
          <p:nvSpPr>
            <p:cNvPr id="954" name="Google Shape;954;g37bf3141e71_2_11383"/>
            <p:cNvSpPr/>
            <p:nvPr/>
          </p:nvSpPr>
          <p:spPr>
            <a:xfrm rot="10800000">
              <a:off x="-773421" y="2773028"/>
              <a:ext cx="1176000" cy="1182300"/>
            </a:xfrm>
            <a:prstGeom prst="chord">
              <a:avLst>
                <a:gd fmla="val 5371555" name="adj1"/>
                <a:gd fmla="val 1620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55" name="Google Shape;955;g37bf3141e71_2_11383"/>
            <p:cNvSpPr/>
            <p:nvPr/>
          </p:nvSpPr>
          <p:spPr>
            <a:xfrm rot="-5400000">
              <a:off x="-595788" y="2754204"/>
              <a:ext cx="1220123" cy="1220412"/>
            </a:xfrm>
            <a:custGeom>
              <a:rect b="b" l="l" r="r" t="t"/>
              <a:pathLst>
                <a:path extrusionOk="0" h="1595310" w="1594932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6" name="Google Shape;956;g37bf3141e71_2_11383"/>
          <p:cNvGrpSpPr/>
          <p:nvPr/>
        </p:nvGrpSpPr>
        <p:grpSpPr>
          <a:xfrm rot="5400000">
            <a:off x="8914664" y="6081245"/>
            <a:ext cx="259130" cy="673311"/>
            <a:chOff x="5025077" y="4050620"/>
            <a:chExt cx="272081" cy="706888"/>
          </a:xfrm>
        </p:grpSpPr>
        <p:sp>
          <p:nvSpPr>
            <p:cNvPr id="957" name="Google Shape;957;g37bf3141e71_2_11383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g37bf3141e71_2_11383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g37bf3141e71_2_11383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g37bf3141e71_2_11383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g37bf3141e71_2_11383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g37bf3141e71_2_11383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g37bf3141e71_2_11383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g37bf3141e71_2_11383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5" name="Google Shape;965;g37bf3141e71_2_11383"/>
          <p:cNvGrpSpPr/>
          <p:nvPr/>
        </p:nvGrpSpPr>
        <p:grpSpPr>
          <a:xfrm rot="5400000">
            <a:off x="11297926" y="316345"/>
            <a:ext cx="832814" cy="634337"/>
            <a:chOff x="6106825" y="306089"/>
            <a:chExt cx="1035194" cy="788486"/>
          </a:xfrm>
        </p:grpSpPr>
        <p:sp>
          <p:nvSpPr>
            <p:cNvPr id="966" name="Google Shape;966;g37bf3141e71_2_11383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g37bf3141e71_2_11383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g37bf3141e71_2_11383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g37bf3141e71_2_11383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g37bf3141e71_2_11383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g37bf3141e71_2_11383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g37bf3141e71_2_11383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g37bf3141e71_2_11383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g37bf3141e71_2_11383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g37bf3141e71_2_11383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g37bf3141e71_2_11383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g37bf3141e71_2_11383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g37bf3141e71_2_11383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g37bf3141e71_2_11383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g37bf3141e71_2_11383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g37bf3141e71_2_11383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g37bf3141e71_2_11383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g37bf3141e71_2_11383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g37bf3141e71_2_11383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g37bf3141e71_2_11383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86" name="Google Shape;986;g37bf3141e71_2_11383"/>
          <p:cNvSpPr txBox="1"/>
          <p:nvPr>
            <p:ph type="title"/>
          </p:nvPr>
        </p:nvSpPr>
        <p:spPr>
          <a:xfrm>
            <a:off x="960000" y="719333"/>
            <a:ext cx="10272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987" name="Google Shape;987;g37bf3141e71_2_11383"/>
          <p:cNvSpPr txBox="1"/>
          <p:nvPr>
            <p:ph idx="1" type="subTitle"/>
          </p:nvPr>
        </p:nvSpPr>
        <p:spPr>
          <a:xfrm>
            <a:off x="950967" y="2403091"/>
            <a:ext cx="3126900" cy="1353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88" name="Google Shape;988;g37bf3141e71_2_11383"/>
          <p:cNvSpPr txBox="1"/>
          <p:nvPr>
            <p:ph idx="2" type="subTitle"/>
          </p:nvPr>
        </p:nvSpPr>
        <p:spPr>
          <a:xfrm>
            <a:off x="4532600" y="2403064"/>
            <a:ext cx="3126900" cy="1353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89" name="Google Shape;989;g37bf3141e71_2_11383"/>
          <p:cNvSpPr txBox="1"/>
          <p:nvPr>
            <p:ph idx="3" type="subTitle"/>
          </p:nvPr>
        </p:nvSpPr>
        <p:spPr>
          <a:xfrm>
            <a:off x="950967" y="4757633"/>
            <a:ext cx="3126900" cy="1353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90" name="Google Shape;990;g37bf3141e71_2_11383"/>
          <p:cNvSpPr txBox="1"/>
          <p:nvPr>
            <p:ph idx="4" type="subTitle"/>
          </p:nvPr>
        </p:nvSpPr>
        <p:spPr>
          <a:xfrm>
            <a:off x="4532600" y="4757628"/>
            <a:ext cx="3126900" cy="1353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91" name="Google Shape;991;g37bf3141e71_2_11383"/>
          <p:cNvSpPr txBox="1"/>
          <p:nvPr>
            <p:ph idx="5" type="subTitle"/>
          </p:nvPr>
        </p:nvSpPr>
        <p:spPr>
          <a:xfrm>
            <a:off x="8105200" y="2403064"/>
            <a:ext cx="3126900" cy="1353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92" name="Google Shape;992;g37bf3141e71_2_11383"/>
          <p:cNvSpPr txBox="1"/>
          <p:nvPr>
            <p:ph idx="6" type="subTitle"/>
          </p:nvPr>
        </p:nvSpPr>
        <p:spPr>
          <a:xfrm>
            <a:off x="8105200" y="4757628"/>
            <a:ext cx="3126900" cy="1353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93" name="Google Shape;993;g37bf3141e71_2_11383"/>
          <p:cNvSpPr txBox="1"/>
          <p:nvPr>
            <p:ph idx="7" type="subTitle"/>
          </p:nvPr>
        </p:nvSpPr>
        <p:spPr>
          <a:xfrm>
            <a:off x="950967" y="1718767"/>
            <a:ext cx="3126900" cy="829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4" name="Google Shape;994;g37bf3141e71_2_11383"/>
          <p:cNvSpPr txBox="1"/>
          <p:nvPr>
            <p:ph idx="8" type="subTitle"/>
          </p:nvPr>
        </p:nvSpPr>
        <p:spPr>
          <a:xfrm>
            <a:off x="4532600" y="1718767"/>
            <a:ext cx="3126900" cy="829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5" name="Google Shape;995;g37bf3141e71_2_11383"/>
          <p:cNvSpPr txBox="1"/>
          <p:nvPr>
            <p:ph idx="9" type="subTitle"/>
          </p:nvPr>
        </p:nvSpPr>
        <p:spPr>
          <a:xfrm>
            <a:off x="8105200" y="1718767"/>
            <a:ext cx="3126900" cy="829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6" name="Google Shape;996;g37bf3141e71_2_11383"/>
          <p:cNvSpPr txBox="1"/>
          <p:nvPr>
            <p:ph idx="13" type="subTitle"/>
          </p:nvPr>
        </p:nvSpPr>
        <p:spPr>
          <a:xfrm>
            <a:off x="950967" y="4079856"/>
            <a:ext cx="3126900" cy="829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7" name="Google Shape;997;g37bf3141e71_2_11383"/>
          <p:cNvSpPr txBox="1"/>
          <p:nvPr>
            <p:ph idx="14" type="subTitle"/>
          </p:nvPr>
        </p:nvSpPr>
        <p:spPr>
          <a:xfrm>
            <a:off x="4532600" y="4079856"/>
            <a:ext cx="3126900" cy="829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8" name="Google Shape;998;g37bf3141e71_2_11383"/>
          <p:cNvSpPr txBox="1"/>
          <p:nvPr>
            <p:ph idx="15" type="subTitle"/>
          </p:nvPr>
        </p:nvSpPr>
        <p:spPr>
          <a:xfrm>
            <a:off x="8105200" y="4079856"/>
            <a:ext cx="3126900" cy="829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24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aleway"/>
              <a:buNone/>
              <a:defRPr b="1" sz="3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0" name="Google Shape;1000;g37bf3141e71_2_11445"/>
          <p:cNvGrpSpPr/>
          <p:nvPr/>
        </p:nvGrpSpPr>
        <p:grpSpPr>
          <a:xfrm rot="10800000">
            <a:off x="43" y="3933272"/>
            <a:ext cx="1858262" cy="2924827"/>
            <a:chOff x="-5" y="3169540"/>
            <a:chExt cx="1254142" cy="1973967"/>
          </a:xfrm>
        </p:grpSpPr>
        <p:sp>
          <p:nvSpPr>
            <p:cNvPr id="1001" name="Google Shape;1001;g37bf3141e71_2_11445"/>
            <p:cNvSpPr/>
            <p:nvPr/>
          </p:nvSpPr>
          <p:spPr>
            <a:xfrm>
              <a:off x="624597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g37bf3141e71_2_11445"/>
            <p:cNvSpPr/>
            <p:nvPr/>
          </p:nvSpPr>
          <p:spPr>
            <a:xfrm>
              <a:off x="-5" y="3650423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g37bf3141e71_2_11445"/>
            <p:cNvSpPr/>
            <p:nvPr/>
          </p:nvSpPr>
          <p:spPr>
            <a:xfrm>
              <a:off x="549198" y="3559654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4" name="Google Shape;1004;g37bf3141e71_2_11445"/>
          <p:cNvGrpSpPr/>
          <p:nvPr/>
        </p:nvGrpSpPr>
        <p:grpSpPr>
          <a:xfrm>
            <a:off x="10873145" y="719328"/>
            <a:ext cx="492411" cy="986494"/>
            <a:chOff x="8246118" y="539510"/>
            <a:chExt cx="369318" cy="739889"/>
          </a:xfrm>
        </p:grpSpPr>
        <p:sp>
          <p:nvSpPr>
            <p:cNvPr id="1005" name="Google Shape;1005;g37bf3141e71_2_11445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g37bf3141e71_2_11445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g37bf3141e71_2_11445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g37bf3141e71_2_11445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g37bf3141e71_2_11445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0" name="Google Shape;1010;g37bf3141e71_2_11445"/>
          <p:cNvGrpSpPr/>
          <p:nvPr/>
        </p:nvGrpSpPr>
        <p:grpSpPr>
          <a:xfrm>
            <a:off x="342017" y="1822865"/>
            <a:ext cx="259130" cy="673311"/>
            <a:chOff x="5025077" y="4050620"/>
            <a:chExt cx="272081" cy="706888"/>
          </a:xfrm>
        </p:grpSpPr>
        <p:sp>
          <p:nvSpPr>
            <p:cNvPr id="1011" name="Google Shape;1011;g37bf3141e71_2_11445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g37bf3141e71_2_11445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g37bf3141e71_2_11445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g37bf3141e71_2_11445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g37bf3141e71_2_11445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g37bf3141e71_2_11445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g37bf3141e71_2_11445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g37bf3141e71_2_11445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9" name="Google Shape;1019;g37bf3141e71_2_11445"/>
          <p:cNvGrpSpPr/>
          <p:nvPr/>
        </p:nvGrpSpPr>
        <p:grpSpPr>
          <a:xfrm>
            <a:off x="9766682" y="402142"/>
            <a:ext cx="832814" cy="634337"/>
            <a:chOff x="6106825" y="306089"/>
            <a:chExt cx="1035194" cy="788486"/>
          </a:xfrm>
        </p:grpSpPr>
        <p:sp>
          <p:nvSpPr>
            <p:cNvPr id="1020" name="Google Shape;1020;g37bf3141e71_2_11445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g37bf3141e71_2_11445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g37bf3141e71_2_11445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g37bf3141e71_2_11445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g37bf3141e71_2_11445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g37bf3141e71_2_11445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g37bf3141e71_2_11445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g37bf3141e71_2_11445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g37bf3141e71_2_11445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g37bf3141e71_2_11445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g37bf3141e71_2_11445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g37bf3141e71_2_11445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g37bf3141e71_2_11445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g37bf3141e71_2_11445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g37bf3141e71_2_11445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g37bf3141e71_2_11445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g37bf3141e71_2_11445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g37bf3141e71_2_11445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g37bf3141e71_2_11445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g37bf3141e71_2_11445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0" name="Google Shape;1040;g37bf3141e71_2_11445"/>
          <p:cNvGrpSpPr/>
          <p:nvPr/>
        </p:nvGrpSpPr>
        <p:grpSpPr>
          <a:xfrm>
            <a:off x="8936145" y="2120477"/>
            <a:ext cx="3254528" cy="4735043"/>
            <a:chOff x="6808150" y="1320878"/>
            <a:chExt cx="2335841" cy="3705331"/>
          </a:xfrm>
        </p:grpSpPr>
        <p:sp>
          <p:nvSpPr>
            <p:cNvPr id="1041" name="Google Shape;1041;g37bf3141e71_2_11445"/>
            <p:cNvSpPr/>
            <p:nvPr/>
          </p:nvSpPr>
          <p:spPr>
            <a:xfrm>
              <a:off x="8466615" y="1320878"/>
              <a:ext cx="677376" cy="3705331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g37bf3141e71_2_11445"/>
            <p:cNvSpPr/>
            <p:nvPr/>
          </p:nvSpPr>
          <p:spPr>
            <a:xfrm>
              <a:off x="6808150" y="4468910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g37bf3141e71_2_11445"/>
            <p:cNvSpPr/>
            <p:nvPr/>
          </p:nvSpPr>
          <p:spPr>
            <a:xfrm>
              <a:off x="8369159" y="4363494"/>
              <a:ext cx="186106" cy="227890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4" name="Google Shape;1044;g37bf3141e71_2_11445"/>
          <p:cNvGrpSpPr/>
          <p:nvPr/>
        </p:nvGrpSpPr>
        <p:grpSpPr>
          <a:xfrm rot="2700000">
            <a:off x="-1658394" y="3122045"/>
            <a:ext cx="2260080" cy="2250314"/>
            <a:chOff x="5010334" y="-947702"/>
            <a:chExt cx="1842636" cy="1834885"/>
          </a:xfrm>
        </p:grpSpPr>
        <p:sp>
          <p:nvSpPr>
            <p:cNvPr id="1045" name="Google Shape;1045;g37bf3141e71_2_11445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g37bf3141e71_2_11445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g37bf3141e71_2_11445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8" name="Google Shape;1048;g37bf3141e71_2_11445"/>
          <p:cNvGrpSpPr/>
          <p:nvPr/>
        </p:nvGrpSpPr>
        <p:grpSpPr>
          <a:xfrm>
            <a:off x="-2" y="-897986"/>
            <a:ext cx="1626790" cy="1933729"/>
            <a:chOff x="-1" y="-673507"/>
            <a:chExt cx="1220123" cy="1450333"/>
          </a:xfrm>
        </p:grpSpPr>
        <p:sp>
          <p:nvSpPr>
            <p:cNvPr id="1049" name="Google Shape;1049;g37bf3141e71_2_11445"/>
            <p:cNvSpPr/>
            <p:nvPr/>
          </p:nvSpPr>
          <p:spPr>
            <a:xfrm rot="-5400000">
              <a:off x="22292" y="-676657"/>
              <a:ext cx="1176000" cy="1182300"/>
            </a:xfrm>
            <a:prstGeom prst="chord">
              <a:avLst>
                <a:gd fmla="val 5371555" name="adj1"/>
                <a:gd fmla="val 1620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50" name="Google Shape;1050;g37bf3141e71_2_11445"/>
            <p:cNvSpPr/>
            <p:nvPr/>
          </p:nvSpPr>
          <p:spPr>
            <a:xfrm>
              <a:off x="-1" y="-443586"/>
              <a:ext cx="1220123" cy="1220412"/>
            </a:xfrm>
            <a:custGeom>
              <a:rect b="b" l="l" r="r" t="t"/>
              <a:pathLst>
                <a:path extrusionOk="0" h="1595310" w="1594932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1" name="Google Shape;1051;g37bf3141e71_2_11445"/>
          <p:cNvSpPr txBox="1"/>
          <p:nvPr>
            <p:ph type="title"/>
          </p:nvPr>
        </p:nvSpPr>
        <p:spPr>
          <a:xfrm>
            <a:off x="3130583" y="720000"/>
            <a:ext cx="5930700" cy="1411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052" name="Google Shape;1052;g37bf3141e71_2_11445"/>
          <p:cNvSpPr txBox="1"/>
          <p:nvPr>
            <p:ph idx="1" type="subTitle"/>
          </p:nvPr>
        </p:nvSpPr>
        <p:spPr>
          <a:xfrm>
            <a:off x="3130533" y="2192300"/>
            <a:ext cx="5930700" cy="1673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53" name="Google Shape;1053;g37bf3141e71_2_11445"/>
          <p:cNvSpPr txBox="1"/>
          <p:nvPr/>
        </p:nvSpPr>
        <p:spPr>
          <a:xfrm>
            <a:off x="2798800" y="4815933"/>
            <a:ext cx="65943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s-MX" sz="13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CREDITS:</a:t>
            </a:r>
            <a:r>
              <a:rPr lang="es-MX" sz="13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 This presentation template was created by </a:t>
            </a:r>
            <a:r>
              <a:rPr b="1" lang="es-MX" sz="1300" u="sng">
                <a:solidFill>
                  <a:schemeClr val="hlink"/>
                </a:solidFill>
                <a:latin typeface="Amiko"/>
                <a:ea typeface="Amiko"/>
                <a:cs typeface="Amiko"/>
                <a:sym typeface="Amiko"/>
                <a:hlinkClick r:id="rId2"/>
              </a:rPr>
              <a:t>Slidesgo</a:t>
            </a:r>
            <a:r>
              <a:rPr lang="es-MX" sz="13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, and includes icons by </a:t>
            </a:r>
            <a:r>
              <a:rPr b="1" lang="es-MX" sz="1300" u="sng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-MX" sz="13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, and infographics &amp; images by </a:t>
            </a:r>
            <a:r>
              <a:rPr b="1" lang="es-MX" sz="1300" u="sng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-MX" sz="1300" u="sng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 </a:t>
            </a:r>
            <a:endParaRPr b="1" sz="1300" u="sng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5" name="Google Shape;1055;g37bf3141e71_2_11500"/>
          <p:cNvGrpSpPr/>
          <p:nvPr/>
        </p:nvGrpSpPr>
        <p:grpSpPr>
          <a:xfrm flipH="1" rot="10800000">
            <a:off x="10332674" y="3933272"/>
            <a:ext cx="1858262" cy="2924827"/>
            <a:chOff x="-5" y="3169540"/>
            <a:chExt cx="1254142" cy="1973967"/>
          </a:xfrm>
        </p:grpSpPr>
        <p:sp>
          <p:nvSpPr>
            <p:cNvPr id="1056" name="Google Shape;1056;g37bf3141e71_2_11500"/>
            <p:cNvSpPr/>
            <p:nvPr/>
          </p:nvSpPr>
          <p:spPr>
            <a:xfrm>
              <a:off x="624597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g37bf3141e71_2_11500"/>
            <p:cNvSpPr/>
            <p:nvPr/>
          </p:nvSpPr>
          <p:spPr>
            <a:xfrm>
              <a:off x="-5" y="3650423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g37bf3141e71_2_11500"/>
            <p:cNvSpPr/>
            <p:nvPr/>
          </p:nvSpPr>
          <p:spPr>
            <a:xfrm>
              <a:off x="549198" y="3559654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9" name="Google Shape;1059;g37bf3141e71_2_11500"/>
          <p:cNvGrpSpPr/>
          <p:nvPr/>
        </p:nvGrpSpPr>
        <p:grpSpPr>
          <a:xfrm flipH="1">
            <a:off x="306" y="2120477"/>
            <a:ext cx="3254528" cy="4735043"/>
            <a:chOff x="6808150" y="1320878"/>
            <a:chExt cx="2335841" cy="3705331"/>
          </a:xfrm>
        </p:grpSpPr>
        <p:sp>
          <p:nvSpPr>
            <p:cNvPr id="1060" name="Google Shape;1060;g37bf3141e71_2_11500"/>
            <p:cNvSpPr/>
            <p:nvPr/>
          </p:nvSpPr>
          <p:spPr>
            <a:xfrm>
              <a:off x="8466615" y="1320878"/>
              <a:ext cx="677376" cy="3705331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g37bf3141e71_2_11500"/>
            <p:cNvSpPr/>
            <p:nvPr/>
          </p:nvSpPr>
          <p:spPr>
            <a:xfrm>
              <a:off x="6808150" y="4468910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g37bf3141e71_2_11500"/>
            <p:cNvSpPr/>
            <p:nvPr/>
          </p:nvSpPr>
          <p:spPr>
            <a:xfrm>
              <a:off x="8369159" y="4363494"/>
              <a:ext cx="186106" cy="227890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3" name="Google Shape;1063;g37bf3141e71_2_11500"/>
          <p:cNvGrpSpPr/>
          <p:nvPr/>
        </p:nvGrpSpPr>
        <p:grpSpPr>
          <a:xfrm>
            <a:off x="10873145" y="719328"/>
            <a:ext cx="492411" cy="986494"/>
            <a:chOff x="8246118" y="539510"/>
            <a:chExt cx="369318" cy="739889"/>
          </a:xfrm>
        </p:grpSpPr>
        <p:sp>
          <p:nvSpPr>
            <p:cNvPr id="1064" name="Google Shape;1064;g37bf3141e71_2_11500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g37bf3141e71_2_11500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g37bf3141e71_2_11500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g37bf3141e71_2_11500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g37bf3141e71_2_11500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9" name="Google Shape;1069;g37bf3141e71_2_11500"/>
          <p:cNvGrpSpPr/>
          <p:nvPr/>
        </p:nvGrpSpPr>
        <p:grpSpPr>
          <a:xfrm>
            <a:off x="342017" y="1822865"/>
            <a:ext cx="259130" cy="673311"/>
            <a:chOff x="5025077" y="4050620"/>
            <a:chExt cx="272081" cy="706888"/>
          </a:xfrm>
        </p:grpSpPr>
        <p:sp>
          <p:nvSpPr>
            <p:cNvPr id="1070" name="Google Shape;1070;g37bf3141e71_2_11500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g37bf3141e71_2_11500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g37bf3141e71_2_11500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g37bf3141e71_2_11500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g37bf3141e71_2_11500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g37bf3141e71_2_11500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g37bf3141e71_2_11500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g37bf3141e71_2_11500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8" name="Google Shape;1078;g37bf3141e71_2_11500"/>
          <p:cNvGrpSpPr/>
          <p:nvPr/>
        </p:nvGrpSpPr>
        <p:grpSpPr>
          <a:xfrm>
            <a:off x="9766682" y="402142"/>
            <a:ext cx="832814" cy="634337"/>
            <a:chOff x="6106825" y="306089"/>
            <a:chExt cx="1035194" cy="788486"/>
          </a:xfrm>
        </p:grpSpPr>
        <p:sp>
          <p:nvSpPr>
            <p:cNvPr id="1079" name="Google Shape;1079;g37bf3141e71_2_11500"/>
            <p:cNvSpPr/>
            <p:nvPr/>
          </p:nvSpPr>
          <p:spPr>
            <a:xfrm>
              <a:off x="7098047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g37bf3141e71_2_11500"/>
            <p:cNvSpPr/>
            <p:nvPr/>
          </p:nvSpPr>
          <p:spPr>
            <a:xfrm>
              <a:off x="6850699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g37bf3141e71_2_11500"/>
            <p:cNvSpPr/>
            <p:nvPr/>
          </p:nvSpPr>
          <p:spPr>
            <a:xfrm>
              <a:off x="6602436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g37bf3141e71_2_11500"/>
            <p:cNvSpPr/>
            <p:nvPr/>
          </p:nvSpPr>
          <p:spPr>
            <a:xfrm>
              <a:off x="6354173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g37bf3141e71_2_11500"/>
            <p:cNvSpPr/>
            <p:nvPr/>
          </p:nvSpPr>
          <p:spPr>
            <a:xfrm>
              <a:off x="6106825" y="1050567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g37bf3141e71_2_11500"/>
            <p:cNvSpPr/>
            <p:nvPr/>
          </p:nvSpPr>
          <p:spPr>
            <a:xfrm>
              <a:off x="7098047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g37bf3141e71_2_11500"/>
            <p:cNvSpPr/>
            <p:nvPr/>
          </p:nvSpPr>
          <p:spPr>
            <a:xfrm>
              <a:off x="6850699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g37bf3141e71_2_11500"/>
            <p:cNvSpPr/>
            <p:nvPr/>
          </p:nvSpPr>
          <p:spPr>
            <a:xfrm>
              <a:off x="6602436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g37bf3141e71_2_11500"/>
            <p:cNvSpPr/>
            <p:nvPr/>
          </p:nvSpPr>
          <p:spPr>
            <a:xfrm>
              <a:off x="6354173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g37bf3141e71_2_11500"/>
            <p:cNvSpPr/>
            <p:nvPr/>
          </p:nvSpPr>
          <p:spPr>
            <a:xfrm>
              <a:off x="6106825" y="802102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g37bf3141e71_2_11500"/>
            <p:cNvSpPr/>
            <p:nvPr/>
          </p:nvSpPr>
          <p:spPr>
            <a:xfrm>
              <a:off x="7098047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g37bf3141e71_2_11500"/>
            <p:cNvSpPr/>
            <p:nvPr/>
          </p:nvSpPr>
          <p:spPr>
            <a:xfrm>
              <a:off x="6850699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g37bf3141e71_2_11500"/>
            <p:cNvSpPr/>
            <p:nvPr/>
          </p:nvSpPr>
          <p:spPr>
            <a:xfrm>
              <a:off x="6602436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g37bf3141e71_2_11500"/>
            <p:cNvSpPr/>
            <p:nvPr/>
          </p:nvSpPr>
          <p:spPr>
            <a:xfrm>
              <a:off x="6354173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g37bf3141e71_2_11500"/>
            <p:cNvSpPr/>
            <p:nvPr/>
          </p:nvSpPr>
          <p:spPr>
            <a:xfrm>
              <a:off x="6106825" y="554554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g37bf3141e71_2_11500"/>
            <p:cNvSpPr/>
            <p:nvPr/>
          </p:nvSpPr>
          <p:spPr>
            <a:xfrm>
              <a:off x="7098047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g37bf3141e71_2_11500"/>
            <p:cNvSpPr/>
            <p:nvPr/>
          </p:nvSpPr>
          <p:spPr>
            <a:xfrm>
              <a:off x="6850699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g37bf3141e71_2_11500"/>
            <p:cNvSpPr/>
            <p:nvPr/>
          </p:nvSpPr>
          <p:spPr>
            <a:xfrm>
              <a:off x="6602436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g37bf3141e71_2_11500"/>
            <p:cNvSpPr/>
            <p:nvPr/>
          </p:nvSpPr>
          <p:spPr>
            <a:xfrm>
              <a:off x="6354173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g37bf3141e71_2_11500"/>
            <p:cNvSpPr/>
            <p:nvPr/>
          </p:nvSpPr>
          <p:spPr>
            <a:xfrm>
              <a:off x="6106825" y="306089"/>
              <a:ext cx="43972" cy="44008"/>
            </a:xfrm>
            <a:custGeom>
              <a:rect b="b" l="l" r="r" t="t"/>
              <a:pathLst>
                <a:path extrusionOk="0" h="44008" w="43972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9" name="Google Shape;1099;g37bf3141e71_2_11500"/>
          <p:cNvGrpSpPr/>
          <p:nvPr/>
        </p:nvGrpSpPr>
        <p:grpSpPr>
          <a:xfrm>
            <a:off x="-2" y="-897986"/>
            <a:ext cx="1626790" cy="1933729"/>
            <a:chOff x="-1" y="-673507"/>
            <a:chExt cx="1220123" cy="1450333"/>
          </a:xfrm>
        </p:grpSpPr>
        <p:sp>
          <p:nvSpPr>
            <p:cNvPr id="1100" name="Google Shape;1100;g37bf3141e71_2_11500"/>
            <p:cNvSpPr/>
            <p:nvPr/>
          </p:nvSpPr>
          <p:spPr>
            <a:xfrm rot="-5400000">
              <a:off x="22292" y="-676657"/>
              <a:ext cx="1176000" cy="1182300"/>
            </a:xfrm>
            <a:prstGeom prst="chord">
              <a:avLst>
                <a:gd fmla="val 5371555" name="adj1"/>
                <a:gd fmla="val 1620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01" name="Google Shape;1101;g37bf3141e71_2_11500"/>
            <p:cNvSpPr/>
            <p:nvPr/>
          </p:nvSpPr>
          <p:spPr>
            <a:xfrm>
              <a:off x="-1" y="-443586"/>
              <a:ext cx="1220123" cy="1220412"/>
            </a:xfrm>
            <a:custGeom>
              <a:rect b="b" l="l" r="r" t="t"/>
              <a:pathLst>
                <a:path extrusionOk="0" h="1595310" w="1594932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3" name="Google Shape;1103;g37bf3141e71_2_11548"/>
          <p:cNvGrpSpPr/>
          <p:nvPr/>
        </p:nvGrpSpPr>
        <p:grpSpPr>
          <a:xfrm flipH="1">
            <a:off x="43" y="-106"/>
            <a:ext cx="1858262" cy="2924827"/>
            <a:chOff x="-5" y="3169540"/>
            <a:chExt cx="1254142" cy="1973967"/>
          </a:xfrm>
        </p:grpSpPr>
        <p:sp>
          <p:nvSpPr>
            <p:cNvPr id="1104" name="Google Shape;1104;g37bf3141e71_2_11548"/>
            <p:cNvSpPr/>
            <p:nvPr/>
          </p:nvSpPr>
          <p:spPr>
            <a:xfrm>
              <a:off x="624597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g37bf3141e71_2_11548"/>
            <p:cNvSpPr/>
            <p:nvPr/>
          </p:nvSpPr>
          <p:spPr>
            <a:xfrm>
              <a:off x="-5" y="3650423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g37bf3141e71_2_11548"/>
            <p:cNvSpPr/>
            <p:nvPr/>
          </p:nvSpPr>
          <p:spPr>
            <a:xfrm>
              <a:off x="549198" y="3559654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7" name="Google Shape;1107;g37bf3141e71_2_11548"/>
          <p:cNvGrpSpPr/>
          <p:nvPr/>
        </p:nvGrpSpPr>
        <p:grpSpPr>
          <a:xfrm flipH="1" rot="10800000">
            <a:off x="8936145" y="2473"/>
            <a:ext cx="3254528" cy="4735043"/>
            <a:chOff x="6808150" y="1320878"/>
            <a:chExt cx="2335841" cy="3705331"/>
          </a:xfrm>
        </p:grpSpPr>
        <p:sp>
          <p:nvSpPr>
            <p:cNvPr id="1108" name="Google Shape;1108;g37bf3141e71_2_11548"/>
            <p:cNvSpPr/>
            <p:nvPr/>
          </p:nvSpPr>
          <p:spPr>
            <a:xfrm>
              <a:off x="8466615" y="1320878"/>
              <a:ext cx="677376" cy="3705331"/>
            </a:xfrm>
            <a:custGeom>
              <a:rect b="b" l="l" r="r" t="t"/>
              <a:pathLst>
                <a:path extrusionOk="0" h="2052815" w="363692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g37bf3141e71_2_11548"/>
            <p:cNvSpPr/>
            <p:nvPr/>
          </p:nvSpPr>
          <p:spPr>
            <a:xfrm>
              <a:off x="6808150" y="4468910"/>
              <a:ext cx="2335839" cy="17075"/>
            </a:xfrm>
            <a:custGeom>
              <a:rect b="b" l="l" r="r" t="t"/>
              <a:pathLst>
                <a:path extrusionOk="0" h="9168" w="1254142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g37bf3141e71_2_11548"/>
            <p:cNvSpPr/>
            <p:nvPr/>
          </p:nvSpPr>
          <p:spPr>
            <a:xfrm>
              <a:off x="8369159" y="4363494"/>
              <a:ext cx="186106" cy="227890"/>
            </a:xfrm>
            <a:custGeom>
              <a:rect b="b" l="l" r="r" t="t"/>
              <a:pathLst>
                <a:path extrusionOk="0" h="190703" w="155737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1" name="Google Shape;1111;g37bf3141e71_2_11548"/>
          <p:cNvGrpSpPr/>
          <p:nvPr/>
        </p:nvGrpSpPr>
        <p:grpSpPr>
          <a:xfrm flipH="1">
            <a:off x="43" y="3932994"/>
            <a:ext cx="1858262" cy="2924827"/>
            <a:chOff x="-5" y="3169540"/>
            <a:chExt cx="1254142" cy="1973967"/>
          </a:xfrm>
        </p:grpSpPr>
        <p:sp>
          <p:nvSpPr>
            <p:cNvPr id="1112" name="Google Shape;1112;g37bf3141e71_2_11548"/>
            <p:cNvSpPr/>
            <p:nvPr/>
          </p:nvSpPr>
          <p:spPr>
            <a:xfrm>
              <a:off x="624597" y="3169540"/>
              <a:ext cx="9161" cy="1973967"/>
            </a:xfrm>
            <a:custGeom>
              <a:rect b="b" l="l" r="r" t="t"/>
              <a:pathLst>
                <a:path extrusionOk="0" h="1973967" w="9161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g37bf3141e71_2_11548"/>
            <p:cNvSpPr/>
            <p:nvPr/>
          </p:nvSpPr>
          <p:spPr>
            <a:xfrm>
              <a:off x="-5" y="3650423"/>
              <a:ext cx="1254142" cy="9168"/>
            </a:xfrm>
            <a:custGeom>
              <a:rect b="b" l="l" r="r" t="t"/>
              <a:pathLst>
                <a:path extrusionOk="0" h="9168" w="1254142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g37bf3141e71_2_11548"/>
            <p:cNvSpPr/>
            <p:nvPr/>
          </p:nvSpPr>
          <p:spPr>
            <a:xfrm>
              <a:off x="549198" y="3559654"/>
              <a:ext cx="155737" cy="190703"/>
            </a:xfrm>
            <a:custGeom>
              <a:rect b="b" l="l" r="r" t="t"/>
              <a:pathLst>
                <a:path extrusionOk="0" h="190703" w="155737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5" name="Google Shape;1115;g37bf3141e71_2_11548"/>
          <p:cNvGrpSpPr/>
          <p:nvPr/>
        </p:nvGrpSpPr>
        <p:grpSpPr>
          <a:xfrm>
            <a:off x="10873145" y="5481828"/>
            <a:ext cx="492411" cy="986494"/>
            <a:chOff x="8246118" y="539510"/>
            <a:chExt cx="369318" cy="739889"/>
          </a:xfrm>
        </p:grpSpPr>
        <p:sp>
          <p:nvSpPr>
            <p:cNvPr id="1116" name="Google Shape;1116;g37bf3141e71_2_11548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g37bf3141e71_2_11548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g37bf3141e71_2_11548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g37bf3141e71_2_11548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g37bf3141e71_2_11548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rect b="b" l="l" r="r" t="t"/>
              <a:pathLst>
                <a:path extrusionOk="0" h="223708" w="223526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1" name="Google Shape;1121;g37bf3141e71_2_11548"/>
          <p:cNvGrpSpPr/>
          <p:nvPr/>
        </p:nvGrpSpPr>
        <p:grpSpPr>
          <a:xfrm>
            <a:off x="342017" y="1822865"/>
            <a:ext cx="259130" cy="673311"/>
            <a:chOff x="5025077" y="4050620"/>
            <a:chExt cx="272081" cy="706888"/>
          </a:xfrm>
        </p:grpSpPr>
        <p:sp>
          <p:nvSpPr>
            <p:cNvPr id="1122" name="Google Shape;1122;g37bf3141e71_2_11548"/>
            <p:cNvSpPr/>
            <p:nvPr/>
          </p:nvSpPr>
          <p:spPr>
            <a:xfrm>
              <a:off x="5186310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g37bf3141e71_2_11548"/>
            <p:cNvSpPr/>
            <p:nvPr/>
          </p:nvSpPr>
          <p:spPr>
            <a:xfrm>
              <a:off x="5025077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g37bf3141e71_2_11548"/>
            <p:cNvSpPr/>
            <p:nvPr/>
          </p:nvSpPr>
          <p:spPr>
            <a:xfrm>
              <a:off x="5025077" y="4211068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g37bf3141e71_2_11548"/>
            <p:cNvSpPr/>
            <p:nvPr/>
          </p:nvSpPr>
          <p:spPr>
            <a:xfrm>
              <a:off x="5186310" y="405062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g37bf3141e71_2_11548"/>
            <p:cNvSpPr/>
            <p:nvPr/>
          </p:nvSpPr>
          <p:spPr>
            <a:xfrm>
              <a:off x="5186310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g37bf3141e71_2_11548"/>
            <p:cNvSpPr/>
            <p:nvPr/>
          </p:nvSpPr>
          <p:spPr>
            <a:xfrm>
              <a:off x="5025077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g37bf3141e71_2_11548"/>
            <p:cNvSpPr/>
            <p:nvPr/>
          </p:nvSpPr>
          <p:spPr>
            <a:xfrm>
              <a:off x="5186310" y="4646570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g37bf3141e71_2_11548"/>
            <p:cNvSpPr/>
            <p:nvPr/>
          </p:nvSpPr>
          <p:spPr>
            <a:xfrm>
              <a:off x="5025077" y="4486122"/>
              <a:ext cx="110848" cy="110938"/>
            </a:xfrm>
            <a:custGeom>
              <a:rect b="b" l="l" r="r" t="t"/>
              <a:pathLst>
                <a:path extrusionOk="0" h="110938" w="110848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0" name="Google Shape;1130;g37bf3141e71_2_11548"/>
          <p:cNvGrpSpPr/>
          <p:nvPr/>
        </p:nvGrpSpPr>
        <p:grpSpPr>
          <a:xfrm rot="2700000">
            <a:off x="-1658394" y="2552412"/>
            <a:ext cx="2260080" cy="2250314"/>
            <a:chOff x="5010334" y="-947702"/>
            <a:chExt cx="1842636" cy="1834885"/>
          </a:xfrm>
        </p:grpSpPr>
        <p:sp>
          <p:nvSpPr>
            <p:cNvPr id="1131" name="Google Shape;1131;g37bf3141e71_2_11548"/>
            <p:cNvSpPr/>
            <p:nvPr/>
          </p:nvSpPr>
          <p:spPr>
            <a:xfrm>
              <a:off x="5010334" y="-947702"/>
              <a:ext cx="1460174" cy="1461729"/>
            </a:xfrm>
            <a:custGeom>
              <a:rect b="b" l="l" r="r" t="t"/>
              <a:pathLst>
                <a:path extrusionOk="0" h="1461729" w="1460174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g37bf3141e71_2_11548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rect b="b" l="l" r="r" t="t"/>
              <a:pathLst>
                <a:path extrusionOk="0" h="528097" w="1997081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g37bf3141e71_2_11548"/>
            <p:cNvSpPr/>
            <p:nvPr/>
          </p:nvSpPr>
          <p:spPr>
            <a:xfrm>
              <a:off x="5392797" y="-574546"/>
              <a:ext cx="1460173" cy="1461729"/>
            </a:xfrm>
            <a:custGeom>
              <a:rect b="b" l="l" r="r" t="t"/>
              <a:pathLst>
                <a:path extrusionOk="0" h="1461729" w="1460173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cap="flat" cmpd="sng" w="1270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23" Type="http://schemas.openxmlformats.org/officeDocument/2006/relationships/theme" Target="../theme/theme3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34.xml"/><Relationship Id="rId6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33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slow">
    <p:wipe dir="l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7bf3141e71_2_10732"/>
          <p:cNvSpPr txBox="1"/>
          <p:nvPr>
            <p:ph type="title"/>
          </p:nvPr>
        </p:nvSpPr>
        <p:spPr>
          <a:xfrm>
            <a:off x="950967" y="719333"/>
            <a:ext cx="10290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Epilogue"/>
              <a:buNone/>
              <a:defRPr b="1" sz="4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Epilogue"/>
              <a:buNone/>
              <a:defRPr b="1" sz="4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Epilogue"/>
              <a:buNone/>
              <a:defRPr b="1" sz="4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Epilogue"/>
              <a:buNone/>
              <a:defRPr b="1" sz="4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Epilogue"/>
              <a:buNone/>
              <a:defRPr b="1" sz="4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Epilogue"/>
              <a:buNone/>
              <a:defRPr b="1" sz="4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Epilogue"/>
              <a:buNone/>
              <a:defRPr b="1" sz="4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Epilogue"/>
              <a:buNone/>
              <a:defRPr b="1" sz="4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Epilogue"/>
              <a:buNone/>
              <a:defRPr b="1" sz="4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/>
        </p:txBody>
      </p:sp>
      <p:sp>
        <p:nvSpPr>
          <p:cNvPr id="288" name="Google Shape;288;g37bf3141e71_2_10732"/>
          <p:cNvSpPr txBox="1"/>
          <p:nvPr>
            <p:ph idx="1" type="body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miko"/>
              <a:buChar char="●"/>
              <a:defRPr sz="16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miko"/>
              <a:buChar char="○"/>
              <a:defRPr sz="16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miko"/>
              <a:buChar char="■"/>
              <a:defRPr sz="16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miko"/>
              <a:buChar char="●"/>
              <a:defRPr sz="16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miko"/>
              <a:buChar char="○"/>
              <a:defRPr sz="16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miko"/>
              <a:buChar char="■"/>
              <a:defRPr sz="16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miko"/>
              <a:buChar char="●"/>
              <a:defRPr sz="16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miko"/>
              <a:buChar char="○"/>
              <a:defRPr sz="16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miko"/>
              <a:buChar char="■"/>
              <a:defRPr sz="16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Relationship Id="rId4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4.png"/><Relationship Id="rId8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8" name="Google Shape;1138;g37bf3141e71_2_8961"/>
          <p:cNvGrpSpPr/>
          <p:nvPr/>
        </p:nvGrpSpPr>
        <p:grpSpPr>
          <a:xfrm rot="10800000">
            <a:off x="7433926" y="1238689"/>
            <a:ext cx="2562988" cy="1262383"/>
            <a:chOff x="4392967" y="5434139"/>
            <a:chExt cx="1807467" cy="890256"/>
          </a:xfrm>
        </p:grpSpPr>
        <p:sp>
          <p:nvSpPr>
            <p:cNvPr id="1139" name="Google Shape;1139;g37bf3141e71_2_8961"/>
            <p:cNvSpPr/>
            <p:nvPr/>
          </p:nvSpPr>
          <p:spPr>
            <a:xfrm>
              <a:off x="4392967" y="5434139"/>
              <a:ext cx="993053" cy="890256"/>
            </a:xfrm>
            <a:custGeom>
              <a:rect b="b" l="l" r="r" t="t"/>
              <a:pathLst>
                <a:path extrusionOk="0" h="890256" w="993053">
                  <a:moveTo>
                    <a:pt x="0" y="0"/>
                  </a:moveTo>
                  <a:lnTo>
                    <a:pt x="993054" y="0"/>
                  </a:lnTo>
                  <a:lnTo>
                    <a:pt x="993054" y="890256"/>
                  </a:lnTo>
                  <a:lnTo>
                    <a:pt x="0" y="8902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g37bf3141e71_2_8961"/>
            <p:cNvSpPr/>
            <p:nvPr/>
          </p:nvSpPr>
          <p:spPr>
            <a:xfrm>
              <a:off x="5386020" y="5434139"/>
              <a:ext cx="814414" cy="890256"/>
            </a:xfrm>
            <a:custGeom>
              <a:rect b="b" l="l" r="r" t="t"/>
              <a:pathLst>
                <a:path extrusionOk="0" h="890256" w="814414">
                  <a:moveTo>
                    <a:pt x="0" y="0"/>
                  </a:moveTo>
                  <a:lnTo>
                    <a:pt x="0" y="890256"/>
                  </a:lnTo>
                  <a:lnTo>
                    <a:pt x="237270" y="890256"/>
                  </a:lnTo>
                  <a:cubicBezTo>
                    <a:pt x="556074" y="890256"/>
                    <a:pt x="814414" y="631706"/>
                    <a:pt x="814414" y="312644"/>
                  </a:cubicBezTo>
                  <a:lnTo>
                    <a:pt x="81441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60925" lIns="121900" spcFirstLastPara="1" rIns="121900" wrap="square" tIns="609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1" name="Google Shape;1141;g37bf3141e71_2_8961"/>
          <p:cNvSpPr txBox="1"/>
          <p:nvPr>
            <p:ph type="ctrTitle"/>
          </p:nvPr>
        </p:nvSpPr>
        <p:spPr>
          <a:xfrm>
            <a:off x="1410000" y="868167"/>
            <a:ext cx="5346900" cy="4077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MX" sz="4400"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-MX" sz="2400">
                <a:latin typeface="Calibri"/>
                <a:ea typeface="Calibri"/>
                <a:cs typeface="Calibri"/>
                <a:sym typeface="Calibri"/>
              </a:rPr>
              <a:t>PRESENTACIÓN FINAL CAPSTONE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pic>
        <p:nvPicPr>
          <p:cNvPr id="1142" name="Google Shape;1142;g37bf3141e71_2_8961" title="ChatGPT Image 4 sept 2025, 23_07_10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261" l="0" r="0" t="5261"/>
          <a:stretch/>
        </p:blipFill>
        <p:spPr>
          <a:xfrm>
            <a:off x="7619067" y="1424500"/>
            <a:ext cx="3436500" cy="4612500"/>
          </a:xfrm>
          <a:prstGeom prst="round2SameRect">
            <a:avLst>
              <a:gd fmla="val 17241" name="adj1"/>
              <a:gd fmla="val 0" name="adj2"/>
            </a:avLst>
          </a:prstGeom>
        </p:spPr>
      </p:pic>
      <p:pic>
        <p:nvPicPr>
          <p:cNvPr descr="EscuelaIT Duoc UC - Escuela de Informática y Telecomunicaciones Duoc UC - Duoc  UC | LinkedIn" id="1143" name="Google Shape;1143;g37bf3141e71_2_89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144" name="Google Shape;1144;g37bf3141e71_2_8961"/>
          <p:cNvSpPr/>
          <p:nvPr/>
        </p:nvSpPr>
        <p:spPr>
          <a:xfrm>
            <a:off x="7088866" y="4667935"/>
            <a:ext cx="1310680" cy="1312726"/>
          </a:xfrm>
          <a:custGeom>
            <a:rect b="b" l="l" r="r" t="t"/>
            <a:pathLst>
              <a:path extrusionOk="0" h="1223987" w="1222079">
                <a:moveTo>
                  <a:pt x="1222079" y="611535"/>
                </a:moveTo>
                <a:lnTo>
                  <a:pt x="1023285" y="658295"/>
                </a:lnTo>
                <a:lnTo>
                  <a:pt x="1207422" y="748146"/>
                </a:lnTo>
                <a:lnTo>
                  <a:pt x="1002215" y="749062"/>
                </a:lnTo>
                <a:lnTo>
                  <a:pt x="1161617" y="877420"/>
                </a:lnTo>
                <a:lnTo>
                  <a:pt x="961906" y="832495"/>
                </a:lnTo>
                <a:lnTo>
                  <a:pt x="1089244" y="993860"/>
                </a:lnTo>
                <a:lnTo>
                  <a:pt x="904192" y="904926"/>
                </a:lnTo>
                <a:lnTo>
                  <a:pt x="992138" y="1090129"/>
                </a:lnTo>
                <a:lnTo>
                  <a:pt x="831820" y="963604"/>
                </a:lnTo>
                <a:lnTo>
                  <a:pt x="876709" y="1163476"/>
                </a:lnTo>
                <a:lnTo>
                  <a:pt x="748455" y="1003945"/>
                </a:lnTo>
                <a:lnTo>
                  <a:pt x="746623" y="1208402"/>
                </a:lnTo>
                <a:lnTo>
                  <a:pt x="657761" y="1024116"/>
                </a:lnTo>
                <a:lnTo>
                  <a:pt x="611039" y="1223988"/>
                </a:lnTo>
                <a:lnTo>
                  <a:pt x="564319" y="1024116"/>
                </a:lnTo>
                <a:lnTo>
                  <a:pt x="475457" y="1208402"/>
                </a:lnTo>
                <a:lnTo>
                  <a:pt x="474540" y="1003945"/>
                </a:lnTo>
                <a:lnTo>
                  <a:pt x="345370" y="1163476"/>
                </a:lnTo>
                <a:lnTo>
                  <a:pt x="390259" y="963604"/>
                </a:lnTo>
                <a:lnTo>
                  <a:pt x="229941" y="1090129"/>
                </a:lnTo>
                <a:lnTo>
                  <a:pt x="317887" y="904926"/>
                </a:lnTo>
                <a:lnTo>
                  <a:pt x="132835" y="993860"/>
                </a:lnTo>
                <a:lnTo>
                  <a:pt x="260173" y="832495"/>
                </a:lnTo>
                <a:lnTo>
                  <a:pt x="60463" y="877420"/>
                </a:lnTo>
                <a:lnTo>
                  <a:pt x="219864" y="749062"/>
                </a:lnTo>
                <a:lnTo>
                  <a:pt x="14658" y="748146"/>
                </a:lnTo>
                <a:lnTo>
                  <a:pt x="198794" y="658295"/>
                </a:lnTo>
                <a:lnTo>
                  <a:pt x="0" y="611535"/>
                </a:lnTo>
                <a:lnTo>
                  <a:pt x="198794" y="565693"/>
                </a:lnTo>
                <a:lnTo>
                  <a:pt x="14658" y="475842"/>
                </a:lnTo>
                <a:lnTo>
                  <a:pt x="219864" y="474926"/>
                </a:lnTo>
                <a:lnTo>
                  <a:pt x="60463" y="346567"/>
                </a:lnTo>
                <a:lnTo>
                  <a:pt x="260173" y="391493"/>
                </a:lnTo>
                <a:lnTo>
                  <a:pt x="132835" y="230128"/>
                </a:lnTo>
                <a:lnTo>
                  <a:pt x="317887" y="318145"/>
                </a:lnTo>
                <a:lnTo>
                  <a:pt x="229941" y="133859"/>
                </a:lnTo>
                <a:lnTo>
                  <a:pt x="390259" y="260384"/>
                </a:lnTo>
                <a:lnTo>
                  <a:pt x="345370" y="60512"/>
                </a:lnTo>
                <a:lnTo>
                  <a:pt x="474540" y="220043"/>
                </a:lnTo>
                <a:lnTo>
                  <a:pt x="475457" y="15586"/>
                </a:lnTo>
                <a:lnTo>
                  <a:pt x="564319" y="199872"/>
                </a:lnTo>
                <a:lnTo>
                  <a:pt x="611039" y="0"/>
                </a:lnTo>
                <a:lnTo>
                  <a:pt x="657761" y="199872"/>
                </a:lnTo>
                <a:lnTo>
                  <a:pt x="746623" y="15586"/>
                </a:lnTo>
                <a:lnTo>
                  <a:pt x="748455" y="220043"/>
                </a:lnTo>
                <a:lnTo>
                  <a:pt x="876709" y="60512"/>
                </a:lnTo>
                <a:lnTo>
                  <a:pt x="831820" y="260384"/>
                </a:lnTo>
                <a:lnTo>
                  <a:pt x="992138" y="133859"/>
                </a:lnTo>
                <a:lnTo>
                  <a:pt x="904192" y="319062"/>
                </a:lnTo>
                <a:lnTo>
                  <a:pt x="1089244" y="230128"/>
                </a:lnTo>
                <a:lnTo>
                  <a:pt x="961906" y="391493"/>
                </a:lnTo>
                <a:lnTo>
                  <a:pt x="1161617" y="346567"/>
                </a:lnTo>
                <a:lnTo>
                  <a:pt x="1002215" y="474926"/>
                </a:lnTo>
                <a:lnTo>
                  <a:pt x="1207422" y="475842"/>
                </a:lnTo>
                <a:lnTo>
                  <a:pt x="1023285" y="565693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37bf3141e71_2_11605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231" name="Google Shape;1231;g37bf3141e71_2_116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32" name="Google Shape;1232;g37bf3141e71_2_11605"/>
          <p:cNvSpPr txBox="1"/>
          <p:nvPr/>
        </p:nvSpPr>
        <p:spPr>
          <a:xfrm>
            <a:off x="1" y="1155656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Release Plan: Épica 2 - Animaciones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3" name="Google Shape;1233;g37bf3141e71_2_11605"/>
          <p:cNvSpPr txBox="1"/>
          <p:nvPr/>
        </p:nvSpPr>
        <p:spPr>
          <a:xfrm>
            <a:off x="4986700" y="3578075"/>
            <a:ext cx="5973900" cy="19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4" name="Google Shape;1234;g37bf3141e71_2_116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373479"/>
            <a:ext cx="12192000" cy="4077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37bf3141e71_2_11595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240" name="Google Shape;1240;g37bf3141e71_2_115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41" name="Google Shape;1241;g37bf3141e71_2_11595"/>
          <p:cNvSpPr txBox="1"/>
          <p:nvPr/>
        </p:nvSpPr>
        <p:spPr>
          <a:xfrm>
            <a:off x="1" y="1155656"/>
            <a:ext cx="12192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Release Plan: Épica 3 - Plataforma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2" name="Google Shape;1242;g37bf3141e71_2_11595"/>
          <p:cNvSpPr txBox="1"/>
          <p:nvPr/>
        </p:nvSpPr>
        <p:spPr>
          <a:xfrm>
            <a:off x="4986700" y="3578075"/>
            <a:ext cx="5973900" cy="19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3" name="Google Shape;1243;g37bf3141e71_2_115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1150" y="2353683"/>
            <a:ext cx="12192001" cy="3159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37bf3141e71_2_11586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249" name="Google Shape;1249;g37bf3141e71_2_115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50" name="Google Shape;1250;g37bf3141e71_2_11586"/>
          <p:cNvSpPr txBox="1"/>
          <p:nvPr/>
        </p:nvSpPr>
        <p:spPr>
          <a:xfrm>
            <a:off x="-159175" y="738230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Arquitectura del software </a:t>
            </a: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Básica</a:t>
            </a:r>
            <a:endParaRPr/>
          </a:p>
        </p:txBody>
      </p:sp>
      <p:pic>
        <p:nvPicPr>
          <p:cNvPr id="1251" name="Google Shape;1251;g37bf3141e71_2_115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900" y="1536605"/>
            <a:ext cx="10602529" cy="4953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37bf3141e71_2_10727"/>
          <p:cNvSpPr txBox="1"/>
          <p:nvPr/>
        </p:nvSpPr>
        <p:spPr>
          <a:xfrm>
            <a:off x="-159175" y="738230"/>
            <a:ext cx="12192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Arquitectura del software Completa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7" name="Google Shape;1257;g37bf3141e71_2_107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200" y="1731980"/>
            <a:ext cx="7171774" cy="4953070"/>
          </a:xfrm>
          <a:prstGeom prst="rect">
            <a:avLst/>
          </a:prstGeom>
          <a:noFill/>
          <a:ln>
            <a:noFill/>
          </a:ln>
        </p:spPr>
      </p:pic>
      <p:sp>
        <p:nvSpPr>
          <p:cNvPr id="1258" name="Google Shape;1258;g37bf3141e71_2_10727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259" name="Google Shape;1259;g37bf3141e71_2_107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37bf3141e71_2_7169"/>
          <p:cNvSpPr/>
          <p:nvPr/>
        </p:nvSpPr>
        <p:spPr>
          <a:xfrm>
            <a:off x="6350418" y="4259595"/>
            <a:ext cx="4270800" cy="1677600"/>
          </a:xfrm>
          <a:prstGeom prst="roundRect">
            <a:avLst>
              <a:gd fmla="val 10000" name="adj"/>
            </a:avLst>
          </a:prstGeom>
          <a:gradFill>
            <a:gsLst>
              <a:gs pos="0">
                <a:srgbClr val="6EA5DA"/>
              </a:gs>
              <a:gs pos="50000">
                <a:srgbClr val="529BDA"/>
              </a:gs>
              <a:gs pos="100000">
                <a:srgbClr val="4188C8"/>
              </a:gs>
            </a:gsLst>
            <a:lin ang="5400012" scaled="0"/>
          </a:gradFill>
          <a:ln>
            <a:noFill/>
          </a:ln>
          <a:effectLst>
            <a:outerShdw blurRad="45713" rotWithShape="0" algn="ctr" dir="5400000" dist="15238">
              <a:srgbClr val="000000">
                <a:alpha val="62750"/>
              </a:srgbClr>
            </a:outerShdw>
          </a:effectLst>
        </p:spPr>
        <p:txBody>
          <a:bodyPr anchorCtr="0" anchor="ctr" bIns="73150" lIns="73150" spcFirstLastPara="1" rIns="73150" wrap="square" tIns="73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19"/>
          </a:p>
        </p:txBody>
      </p:sp>
      <p:sp>
        <p:nvSpPr>
          <p:cNvPr id="1150" name="Google Shape;1150;g37bf3141e71_2_7169"/>
          <p:cNvSpPr/>
          <p:nvPr/>
        </p:nvSpPr>
        <p:spPr>
          <a:xfrm>
            <a:off x="1664105" y="4282308"/>
            <a:ext cx="4270800" cy="1677600"/>
          </a:xfrm>
          <a:prstGeom prst="roundRect">
            <a:avLst>
              <a:gd fmla="val 10000" name="adj"/>
            </a:avLst>
          </a:prstGeom>
          <a:gradFill>
            <a:gsLst>
              <a:gs pos="0">
                <a:srgbClr val="6EA5DA"/>
              </a:gs>
              <a:gs pos="50000">
                <a:srgbClr val="529BDA"/>
              </a:gs>
              <a:gs pos="100000">
                <a:srgbClr val="4188C8"/>
              </a:gs>
            </a:gsLst>
            <a:lin ang="5400012" scaled="0"/>
          </a:gradFill>
          <a:ln>
            <a:noFill/>
          </a:ln>
          <a:effectLst>
            <a:outerShdw blurRad="45713" rotWithShape="0" algn="ctr" dir="5400000" dist="15238">
              <a:srgbClr val="000000">
                <a:alpha val="62750"/>
              </a:srgbClr>
            </a:outerShdw>
          </a:effectLst>
        </p:spPr>
        <p:txBody>
          <a:bodyPr anchorCtr="0" anchor="ctr" bIns="73150" lIns="73150" spcFirstLastPara="1" rIns="73150" wrap="square" tIns="73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19"/>
          </a:p>
        </p:txBody>
      </p:sp>
      <p:sp>
        <p:nvSpPr>
          <p:cNvPr id="1151" name="Google Shape;1151;g37bf3141e71_2_7169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152" name="Google Shape;1152;g37bf3141e71_2_71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g37bf3141e71_2_7169"/>
          <p:cNvSpPr/>
          <p:nvPr/>
        </p:nvSpPr>
        <p:spPr>
          <a:xfrm>
            <a:off x="1664130" y="1938383"/>
            <a:ext cx="4270800" cy="1677600"/>
          </a:xfrm>
          <a:prstGeom prst="roundRect">
            <a:avLst>
              <a:gd fmla="val 10000" name="adj"/>
            </a:avLst>
          </a:prstGeom>
          <a:gradFill>
            <a:gsLst>
              <a:gs pos="0">
                <a:srgbClr val="6EA5DA"/>
              </a:gs>
              <a:gs pos="50000">
                <a:srgbClr val="529BDA"/>
              </a:gs>
              <a:gs pos="100000">
                <a:srgbClr val="4188C8"/>
              </a:gs>
            </a:gsLst>
            <a:lin ang="5400012" scaled="0"/>
          </a:gradFill>
          <a:ln>
            <a:noFill/>
          </a:ln>
          <a:effectLst>
            <a:outerShdw blurRad="45713" rotWithShape="0" algn="ctr" dir="5400000" dist="15238">
              <a:srgbClr val="000000">
                <a:alpha val="62750"/>
              </a:srgbClr>
            </a:outerShdw>
          </a:effectLst>
        </p:spPr>
        <p:txBody>
          <a:bodyPr anchorCtr="0" anchor="ctr" bIns="73150" lIns="73150" spcFirstLastPara="1" rIns="73150" wrap="square" tIns="73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19"/>
          </a:p>
        </p:txBody>
      </p:sp>
      <p:sp>
        <p:nvSpPr>
          <p:cNvPr id="1154" name="Google Shape;1154;g37bf3141e71_2_7169"/>
          <p:cNvSpPr txBox="1"/>
          <p:nvPr/>
        </p:nvSpPr>
        <p:spPr>
          <a:xfrm>
            <a:off x="3326780" y="1938383"/>
            <a:ext cx="26082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225" lIns="79225" spcFirstLastPara="1" rIns="79225" wrap="square" tIns="792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80"/>
              <a:buFont typeface="Calibri"/>
              <a:buNone/>
            </a:pPr>
            <a:r>
              <a:t/>
            </a:r>
            <a:endParaRPr sz="207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7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Mateo Araneda</a:t>
            </a:r>
            <a:endParaRPr sz="207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853" lvl="1" marL="182853" marR="0" rtl="0" algn="l">
              <a:lnSpc>
                <a:spcPct val="90000"/>
              </a:lnSpc>
              <a:spcBef>
                <a:spcPts val="728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•"/>
            </a:pPr>
            <a:r>
              <a:rPr lang="es-MX" sz="15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Developer</a:t>
            </a:r>
            <a:endParaRPr b="0" i="0" sz="1599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853" lvl="1" marL="182853" marR="0" rtl="0" algn="l">
              <a:lnSpc>
                <a:spcPct val="90000"/>
              </a:lnSpc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•"/>
            </a:pPr>
            <a:r>
              <a:rPr lang="es-MX" sz="15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UI/UX</a:t>
            </a:r>
            <a:endParaRPr b="0" i="0" sz="1599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5" name="Google Shape;1155;g37bf3141e71_2_7169"/>
          <p:cNvSpPr txBox="1"/>
          <p:nvPr/>
        </p:nvSpPr>
        <p:spPr>
          <a:xfrm>
            <a:off x="-56750" y="935574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Integrantes Del Proyecto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6" name="Google Shape;1156;g37bf3141e71_2_7169"/>
          <p:cNvSpPr/>
          <p:nvPr/>
        </p:nvSpPr>
        <p:spPr>
          <a:xfrm>
            <a:off x="6350443" y="1938383"/>
            <a:ext cx="4270800" cy="1677600"/>
          </a:xfrm>
          <a:prstGeom prst="roundRect">
            <a:avLst>
              <a:gd fmla="val 10000" name="adj"/>
            </a:avLst>
          </a:prstGeom>
          <a:gradFill>
            <a:gsLst>
              <a:gs pos="0">
                <a:srgbClr val="6EA5DA"/>
              </a:gs>
              <a:gs pos="50000">
                <a:srgbClr val="529BDA"/>
              </a:gs>
              <a:gs pos="100000">
                <a:srgbClr val="4188C8"/>
              </a:gs>
            </a:gsLst>
            <a:lin ang="5400012" scaled="0"/>
          </a:gradFill>
          <a:ln>
            <a:noFill/>
          </a:ln>
          <a:effectLst>
            <a:outerShdw blurRad="45713" rotWithShape="0" algn="ctr" dir="5400000" dist="15238">
              <a:srgbClr val="000000">
                <a:alpha val="62750"/>
              </a:srgbClr>
            </a:outerShdw>
          </a:effectLst>
        </p:spPr>
        <p:txBody>
          <a:bodyPr anchorCtr="0" anchor="ctr" bIns="73150" lIns="73150" spcFirstLastPara="1" rIns="73150" wrap="square" tIns="73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19"/>
          </a:p>
        </p:txBody>
      </p:sp>
      <p:sp>
        <p:nvSpPr>
          <p:cNvPr id="1157" name="Google Shape;1157;g37bf3141e71_2_7169"/>
          <p:cNvSpPr txBox="1"/>
          <p:nvPr/>
        </p:nvSpPr>
        <p:spPr>
          <a:xfrm>
            <a:off x="8013093" y="1983800"/>
            <a:ext cx="26082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225" lIns="79225" spcFirstLastPara="1" rIns="79225" wrap="square" tIns="792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80"/>
              <a:buFont typeface="Calibri"/>
              <a:buNone/>
            </a:pPr>
            <a:r>
              <a:t/>
            </a:r>
            <a:endParaRPr sz="207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80"/>
              <a:buFont typeface="Calibri"/>
              <a:buNone/>
            </a:pPr>
            <a:r>
              <a:rPr lang="es-MX" sz="207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Joaquín Orellana</a:t>
            </a:r>
            <a:endParaRPr b="0" i="0" sz="2079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853" lvl="1" marL="182853" marR="0" rtl="0" algn="l">
              <a:lnSpc>
                <a:spcPct val="90000"/>
              </a:lnSpc>
              <a:spcBef>
                <a:spcPts val="728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•"/>
            </a:pPr>
            <a:r>
              <a:rPr lang="es-MX" sz="15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Scrum Master/Team Lider</a:t>
            </a:r>
            <a:endParaRPr b="0" i="0" sz="1599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853" lvl="1" marL="182853" marR="0" rtl="0" algn="l">
              <a:lnSpc>
                <a:spcPct val="90000"/>
              </a:lnSpc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•"/>
            </a:pPr>
            <a:r>
              <a:rPr lang="es-MX" sz="15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Product Owner</a:t>
            </a:r>
            <a:endParaRPr b="0" i="0" sz="1599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8" name="Google Shape;1158;g37bf3141e71_2_7169"/>
          <p:cNvSpPr txBox="1"/>
          <p:nvPr/>
        </p:nvSpPr>
        <p:spPr>
          <a:xfrm>
            <a:off x="3326767" y="4282308"/>
            <a:ext cx="26082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225" lIns="79225" spcFirstLastPara="1" rIns="79225" wrap="square" tIns="792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80"/>
              <a:buFont typeface="Calibri"/>
              <a:buNone/>
            </a:pPr>
            <a:r>
              <a:t/>
            </a:r>
            <a:endParaRPr sz="207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80"/>
              <a:buFont typeface="Calibri"/>
              <a:buNone/>
            </a:pPr>
            <a:r>
              <a:rPr lang="es-MX" sz="207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Matias Laborie</a:t>
            </a:r>
            <a:endParaRPr b="0" i="0" sz="2079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853" lvl="1" marL="182853" marR="0" rtl="0" algn="l">
              <a:lnSpc>
                <a:spcPct val="90000"/>
              </a:lnSpc>
              <a:spcBef>
                <a:spcPts val="728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•"/>
            </a:pPr>
            <a:r>
              <a:rPr lang="es-MX" sz="15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Developer</a:t>
            </a:r>
            <a:endParaRPr b="0" i="0" sz="1599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853" lvl="1" marL="182853" marR="0" rtl="0" algn="l">
              <a:lnSpc>
                <a:spcPct val="90000"/>
              </a:lnSpc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•"/>
            </a:pPr>
            <a:r>
              <a:rPr lang="es-MX" sz="15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DBA</a:t>
            </a:r>
            <a:endParaRPr b="0" i="0" sz="1599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9" name="Google Shape;1159;g37bf3141e71_2_7169"/>
          <p:cNvSpPr txBox="1"/>
          <p:nvPr/>
        </p:nvSpPr>
        <p:spPr>
          <a:xfrm>
            <a:off x="8013106" y="4259600"/>
            <a:ext cx="26082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79225" lIns="79225" spcFirstLastPara="1" rIns="79225" wrap="square" tIns="792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80"/>
              <a:buFont typeface="Calibri"/>
              <a:buNone/>
            </a:pPr>
            <a:r>
              <a:t/>
            </a:r>
            <a:endParaRPr sz="207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7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Roberto Pérez</a:t>
            </a:r>
            <a:endParaRPr b="0" i="0" sz="2079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853" lvl="1" marL="182853" marR="0" rtl="0" algn="l">
              <a:lnSpc>
                <a:spcPct val="90000"/>
              </a:lnSpc>
              <a:spcBef>
                <a:spcPts val="728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•"/>
            </a:pPr>
            <a:r>
              <a:rPr lang="es-MX" sz="15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DeveloperDeveloper</a:t>
            </a:r>
            <a:endParaRPr b="0" i="0" sz="1599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2853" lvl="1" marL="182853" marR="0" rtl="0" algn="l">
              <a:lnSpc>
                <a:spcPct val="90000"/>
              </a:lnSpc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Char char="•"/>
            </a:pPr>
            <a:r>
              <a:rPr lang="es-MX" sz="15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Modelador 3D - QA</a:t>
            </a:r>
            <a:endParaRPr b="0" i="0" sz="1599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0" name="Google Shape;1160;g37bf3141e71_2_71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9627" y="2072821"/>
            <a:ext cx="1408151" cy="140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1" name="Google Shape;1161;g37bf3141e71_2_71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1025" y="2073588"/>
            <a:ext cx="1408149" cy="140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2" name="Google Shape;1162;g37bf3141e71_2_71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31025" y="4417019"/>
            <a:ext cx="1408150" cy="140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3" name="Google Shape;1163;g37bf3141e71_2_716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49600" y="4394025"/>
            <a:ext cx="1477275" cy="147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4" name="Google Shape;1164;g37bf3141e71_2_716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84164" y="4417024"/>
            <a:ext cx="1408150" cy="140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37bf3141e71_2_1801"/>
          <p:cNvSpPr txBox="1"/>
          <p:nvPr>
            <p:ph type="title"/>
          </p:nvPr>
        </p:nvSpPr>
        <p:spPr>
          <a:xfrm>
            <a:off x="963168" y="719333"/>
            <a:ext cx="10278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-MX" sz="3600">
                <a:latin typeface="Calibri"/>
                <a:ea typeface="Calibri"/>
                <a:cs typeface="Calibri"/>
                <a:sym typeface="Calibri"/>
              </a:rPr>
              <a:t>DESCRIPCIÓN DEL PROYECTO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g37bf3141e71_2_1801"/>
          <p:cNvSpPr/>
          <p:nvPr/>
        </p:nvSpPr>
        <p:spPr>
          <a:xfrm>
            <a:off x="783026" y="1676685"/>
            <a:ext cx="4348800" cy="4554900"/>
          </a:xfrm>
          <a:prstGeom prst="roundRect">
            <a:avLst>
              <a:gd fmla="val 10901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Problema o dolor</a:t>
            </a:r>
            <a:endParaRPr sz="18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reglas pueden ser confusas al inicio y la curva de aprendizaje es lenta.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partidas pueden volverse difíciles de seguir para quienes observan desde fuera, lo que reduce el interés y la comprensión del público.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formato físico limita la experiencia visual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1" name="Google Shape;1171;g37bf3141e71_2_1801"/>
          <p:cNvSpPr/>
          <p:nvPr/>
        </p:nvSpPr>
        <p:spPr>
          <a:xfrm>
            <a:off x="6866658" y="1676685"/>
            <a:ext cx="4348800" cy="4554900"/>
          </a:xfrm>
          <a:prstGeom prst="roundRect">
            <a:avLst>
              <a:gd fmla="val 10901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Propuesta de solución</a:t>
            </a:r>
            <a:endParaRPr sz="18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 una aplicación móvil de realidad aumentada que: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Convierta las cartas en modelos 3D animados, con personalidad propia.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Genere interacciones entre las animaciones, mostrando en vivo las jugadas, ataques y defensas.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Programe acciones vinculadas a las cartas, para que al jugarse desencadenan animaciones claras y atractivas.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2" name="Google Shape;1172;g37bf3141e71_2_1801"/>
          <p:cNvSpPr/>
          <p:nvPr/>
        </p:nvSpPr>
        <p:spPr>
          <a:xfrm>
            <a:off x="5468257" y="3497818"/>
            <a:ext cx="1140600" cy="757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3" name="Google Shape;1173;g37bf3141e71_2_1801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174" name="Google Shape;1174;g37bf3141e71_2_18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37bf3141e71_2_11649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180" name="Google Shape;1180;g37bf3141e71_2_116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181" name="Google Shape;1181;g37bf3141e71_2_11649"/>
          <p:cNvSpPr txBox="1"/>
          <p:nvPr>
            <p:ph idx="4294967295" type="subTitle"/>
          </p:nvPr>
        </p:nvSpPr>
        <p:spPr>
          <a:xfrm>
            <a:off x="1388260" y="3081590"/>
            <a:ext cx="9415500" cy="69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-MX" sz="3600">
                <a:latin typeface="Calibri"/>
                <a:ea typeface="Calibri"/>
                <a:cs typeface="Calibri"/>
                <a:sym typeface="Calibri"/>
              </a:rPr>
              <a:t>Objetivos Específicos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g37bf3141e71_2_11649"/>
          <p:cNvSpPr txBox="1"/>
          <p:nvPr>
            <p:ph idx="4294967295" type="subTitle"/>
          </p:nvPr>
        </p:nvSpPr>
        <p:spPr>
          <a:xfrm>
            <a:off x="1205805" y="3910347"/>
            <a:ext cx="9415500" cy="938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s-MX" sz="1800"/>
              <a:t>Diseñar y Animar modelos 3D de las cartas de Tartapies que representen sus características y estilo único.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s-MX" sz="1800"/>
              <a:t>Implementar acciones vinculadas a las cartas, desencadenando animaciones que expliquen visualmente las jugadas.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s-MX" sz="1800"/>
              <a:t>Integrar un entorno de realidad aumentada que permita tanto jugar como observar partidas con mayor claridad y atractivo visual.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83" name="Google Shape;1183;g37bf3141e71_2_11649"/>
          <p:cNvSpPr txBox="1"/>
          <p:nvPr>
            <p:ph idx="4294967295" type="subTitle"/>
          </p:nvPr>
        </p:nvSpPr>
        <p:spPr>
          <a:xfrm>
            <a:off x="1388250" y="1579592"/>
            <a:ext cx="9415500" cy="1590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MX" sz="1800"/>
              <a:t>Desarrollar un ecosistema digital en realidad aumentada para el juego de cartas Tartapies, que no solo facilite el aprendizaje inicial, sino que también potencie la forma de jugar, visualizar y comprender las partidas, ofreciendo una experiencia más dinámica, inmersiva y accesible tanto para jugadores nuevos como experimentados.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84" name="Google Shape;1184;g37bf3141e71_2_11649"/>
          <p:cNvSpPr txBox="1"/>
          <p:nvPr>
            <p:ph idx="4294967295" type="subTitle"/>
          </p:nvPr>
        </p:nvSpPr>
        <p:spPr>
          <a:xfrm>
            <a:off x="1388220" y="782958"/>
            <a:ext cx="9415500" cy="69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-MX" sz="3600">
                <a:latin typeface="Calibri"/>
                <a:ea typeface="Calibri"/>
                <a:cs typeface="Calibri"/>
                <a:sym typeface="Calibri"/>
              </a:rPr>
              <a:t>Objetivo General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g37bf3141e71_2_11640"/>
          <p:cNvSpPr txBox="1"/>
          <p:nvPr>
            <p:ph type="title"/>
          </p:nvPr>
        </p:nvSpPr>
        <p:spPr>
          <a:xfrm>
            <a:off x="956993" y="662558"/>
            <a:ext cx="10278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lang="es-MX" sz="3600">
                <a:latin typeface="Calibri"/>
                <a:ea typeface="Calibri"/>
                <a:cs typeface="Calibri"/>
                <a:sym typeface="Calibri"/>
              </a:rPr>
              <a:t>Alcance y limitaciones del proyecto</a:t>
            </a:r>
            <a:endParaRPr b="0" sz="3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g37bf3141e71_2_11640"/>
          <p:cNvSpPr/>
          <p:nvPr/>
        </p:nvSpPr>
        <p:spPr>
          <a:xfrm>
            <a:off x="956999" y="1665325"/>
            <a:ext cx="10278000" cy="4554900"/>
          </a:xfrm>
          <a:prstGeom prst="roundRect">
            <a:avLst>
              <a:gd fmla="val 10901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MX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alcance del proyecto consiste en el desarrollo de una aplicación móvil para el juego de cartas Tartapies, que utilice la cámara del dispositivo y tecnología de realidad aumentada (AR) para generar modelos 3D de al menos cuatro cartas seleccionadas.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MX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medio del movimiento de las manos y las cartas, estos modelos efectuarán tres posiciones animadas que reflejen diferentes actitudes del personaje, dos movimientos característicos y una animación por cada interacción entre personajes, además de visualizar el uso de objetos y habilidades especiales.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MX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Los modelos 3D representarán fielmente a los personajes y a los objetos característicos del juego, manteniendo coherencia estética y funcional.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s-MX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último, la aplicación contará con una plataforma que conserve la temática visual del juego, mostrando en todo momento el modelo 3D correcto y su correcta posición dentro del entorno de realidad aumentada.</a:t>
            </a:r>
            <a:endParaRPr sz="1700">
              <a:solidFill>
                <a:schemeClr val="dk1"/>
              </a:solidFill>
              <a:highlight>
                <a:srgbClr val="FFC0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t/>
            </a:r>
            <a:endParaRPr sz="2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1" name="Google Shape;1191;g37bf3141e71_2_11640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192" name="Google Shape;1192;g37bf3141e71_2_116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37bf3141e71_2_5352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198" name="Google Shape;1198;g37bf3141e71_2_53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199" name="Google Shape;1199;g37bf3141e71_2_5352"/>
          <p:cNvSpPr txBox="1"/>
          <p:nvPr>
            <p:ph type="title"/>
          </p:nvPr>
        </p:nvSpPr>
        <p:spPr>
          <a:xfrm>
            <a:off x="1894950" y="844500"/>
            <a:ext cx="84021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/>
              <a:t>Metodología de trabajo para el desarrollo del proyecto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g37bf3141e71_2_5352"/>
          <p:cNvSpPr txBox="1"/>
          <p:nvPr/>
        </p:nvSpPr>
        <p:spPr>
          <a:xfrm>
            <a:off x="2320800" y="2295900"/>
            <a:ext cx="7550400" cy="299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latin typeface="Calibri"/>
                <a:ea typeface="Calibri"/>
                <a:cs typeface="Calibri"/>
                <a:sym typeface="Calibri"/>
              </a:rPr>
              <a:t>Para el desarrollo del proyecto se adoptará la metodología ágil SCRUM, dado que permite una gestión flexible e iterativa del desarrollo, fomentando la colaboración y la adaptación continua en cortos periodos de tiempo.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latin typeface="Calibri"/>
                <a:ea typeface="Calibri"/>
                <a:cs typeface="Calibri"/>
                <a:sym typeface="Calibri"/>
              </a:rPr>
              <a:t>Para ello usaremos Jira como herramienta principal, porque nos permite la creación de un Product Backlog, planificar Sprints, asignar tareas al equipo, dar seguimiento con tableros visuales y generar reportes de avance.</a:t>
            </a:r>
            <a:endParaRPr sz="1800">
              <a:highlight>
                <a:schemeClr val="accent4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37bf3141e71_2_4465"/>
          <p:cNvSpPr txBox="1"/>
          <p:nvPr/>
        </p:nvSpPr>
        <p:spPr>
          <a:xfrm>
            <a:off x="1" y="1155656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Release Plan: Fechas de releases</a:t>
            </a:r>
            <a:endParaRPr sz="10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6" name="Google Shape;1206;g37bf3141e71_2_44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050" y="2438600"/>
            <a:ext cx="10726449" cy="198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7" name="Google Shape;1207;g37bf3141e71_2_4465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208" name="Google Shape;1208;g37bf3141e71_2_44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g37bf3141e71_2_11623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214" name="Google Shape;1214;g37bf3141e71_2_116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15" name="Google Shape;1215;g37bf3141e71_2_11623"/>
          <p:cNvSpPr txBox="1"/>
          <p:nvPr/>
        </p:nvSpPr>
        <p:spPr>
          <a:xfrm>
            <a:off x="1" y="434781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Release Plan Completo</a:t>
            </a:r>
            <a:endParaRPr sz="10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6" name="Google Shape;1216;g37bf3141e71_2_116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250" y="1140400"/>
            <a:ext cx="11875549" cy="5533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37bf3141e71_2_11612"/>
          <p:cNvSpPr txBox="1"/>
          <p:nvPr/>
        </p:nvSpPr>
        <p:spPr>
          <a:xfrm>
            <a:off x="647138" y="20997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“AR-Tapies”</a:t>
            </a:r>
            <a:endParaRPr sz="18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scuelaIT Duoc UC - Escuela de Informática y Telecomunicaciones Duoc UC - Duoc  UC | LinkedIn" id="1222" name="Google Shape;1222;g37bf3141e71_2_116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50602" y="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23" name="Google Shape;1223;g37bf3141e71_2_11612"/>
          <p:cNvSpPr txBox="1"/>
          <p:nvPr/>
        </p:nvSpPr>
        <p:spPr>
          <a:xfrm>
            <a:off x="1" y="1155656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Release Plan: Épica 1 - Modelos</a:t>
            </a:r>
            <a:endParaRPr sz="100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4" name="Google Shape;1224;g37bf3141e71_2_11612"/>
          <p:cNvSpPr txBox="1"/>
          <p:nvPr/>
        </p:nvSpPr>
        <p:spPr>
          <a:xfrm>
            <a:off x="4986700" y="3578075"/>
            <a:ext cx="5973900" cy="19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5" name="Google Shape;1225;g37bf3141e71_2_116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792221"/>
            <a:ext cx="12192000" cy="1886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I, AR, VR and 3D Online Retail Experiences Business Plan by Slidesgo">
  <a:themeElements>
    <a:clrScheme name="Simple Light">
      <a:dk1>
        <a:srgbClr val="000000"/>
      </a:dk1>
      <a:lt1>
        <a:srgbClr val="FAFEFF"/>
      </a:lt1>
      <a:dk2>
        <a:srgbClr val="9BA6A8"/>
      </a:dk2>
      <a:lt2>
        <a:srgbClr val="E5EBEC"/>
      </a:lt2>
      <a:accent1>
        <a:srgbClr val="94B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2023-10-28T21:12:11Z</dcterms:created>
  <dc:creator>Gerardo Galan Cruz</dc:creator>
</cp:coreProperties>
</file>